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3" r:id="rId3"/>
    <p:sldId id="262" r:id="rId4"/>
    <p:sldId id="258" r:id="rId5"/>
    <p:sldId id="259" r:id="rId6"/>
    <p:sldId id="260" r:id="rId7"/>
    <p:sldId id="261" r:id="rId8"/>
    <p:sldId id="264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907" autoAdjust="0"/>
    <p:restoredTop sz="68049" autoAdjust="0"/>
  </p:normalViewPr>
  <p:slideViewPr>
    <p:cSldViewPr snapToGrid="0" snapToObjects="1">
      <p:cViewPr>
        <p:scale>
          <a:sx n="66" d="100"/>
          <a:sy n="66" d="100"/>
        </p:scale>
        <p:origin x="-1018" y="7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FB8E88-A5C4-49A5-9A28-ED8DDF45E918}" type="doc">
      <dgm:prSet loTypeId="urn:microsoft.com/office/officeart/2005/8/layout/lProcess2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961CFD30-EA3A-4711-B2AA-36B20940DD6C}">
      <dgm:prSet phldrT="[Text]" custT="1"/>
      <dgm:spPr/>
      <dgm:t>
        <a:bodyPr/>
        <a:lstStyle/>
        <a:p>
          <a:pPr rtl="0"/>
          <a:r>
            <a:rPr lang="en-GB" sz="2400" dirty="0" smtClean="0">
              <a:latin typeface="Myriad Pro"/>
            </a:rPr>
            <a:t>The </a:t>
          </a:r>
          <a:r>
            <a:rPr lang="en-GB" sz="2400" dirty="0" err="1" smtClean="0">
              <a:latin typeface="Myriad Pro"/>
            </a:rPr>
            <a:t>KeyMaster</a:t>
          </a:r>
          <a:r>
            <a:rPr lang="en-GB" sz="2400" dirty="0" smtClean="0">
              <a:latin typeface="Myriad Pro"/>
            </a:rPr>
            <a:t> token includes:</a:t>
          </a:r>
          <a:endParaRPr lang="en-GB" sz="2400" dirty="0"/>
        </a:p>
      </dgm:t>
    </dgm:pt>
    <dgm:pt modelId="{7FDBCC67-1990-4ED0-B47E-199C6FA7B1E1}" type="parTrans" cxnId="{4846A5B1-33EE-4D9C-86FC-5F6287E9C017}">
      <dgm:prSet/>
      <dgm:spPr/>
      <dgm:t>
        <a:bodyPr/>
        <a:lstStyle/>
        <a:p>
          <a:endParaRPr lang="en-GB"/>
        </a:p>
      </dgm:t>
    </dgm:pt>
    <dgm:pt modelId="{023E85A7-7B75-4422-BA93-28D957875E73}" type="sibTrans" cxnId="{4846A5B1-33EE-4D9C-86FC-5F6287E9C017}">
      <dgm:prSet/>
      <dgm:spPr/>
      <dgm:t>
        <a:bodyPr/>
        <a:lstStyle/>
        <a:p>
          <a:endParaRPr lang="en-GB"/>
        </a:p>
      </dgm:t>
    </dgm:pt>
    <dgm:pt modelId="{3FB4F6CF-5FFF-4FA8-9E90-F8D19C8D289F}">
      <dgm:prSet/>
      <dgm:spPr/>
      <dgm:t>
        <a:bodyPr/>
        <a:lstStyle/>
        <a:p>
          <a:pPr rtl="0"/>
          <a:r>
            <a:rPr lang="en-GB" dirty="0" smtClean="0">
              <a:latin typeface="Myriad Pro"/>
            </a:rPr>
            <a:t>Username / Identifier</a:t>
          </a:r>
        </a:p>
      </dgm:t>
    </dgm:pt>
    <dgm:pt modelId="{663FB936-0855-4892-AB69-A01B0E4670E9}" type="parTrans" cxnId="{E10FCA68-7F74-4729-88DD-2BF231B707B7}">
      <dgm:prSet/>
      <dgm:spPr/>
      <dgm:t>
        <a:bodyPr/>
        <a:lstStyle/>
        <a:p>
          <a:endParaRPr lang="en-GB"/>
        </a:p>
      </dgm:t>
    </dgm:pt>
    <dgm:pt modelId="{D3CC43CB-53E0-4DDA-BE32-419D49F50BAD}" type="sibTrans" cxnId="{E10FCA68-7F74-4729-88DD-2BF231B707B7}">
      <dgm:prSet/>
      <dgm:spPr/>
      <dgm:t>
        <a:bodyPr/>
        <a:lstStyle/>
        <a:p>
          <a:endParaRPr lang="en-GB"/>
        </a:p>
      </dgm:t>
    </dgm:pt>
    <dgm:pt modelId="{7F3C48A9-4170-41EE-BA06-85CEED7EE6B0}">
      <dgm:prSet/>
      <dgm:spPr/>
      <dgm:t>
        <a:bodyPr/>
        <a:lstStyle/>
        <a:p>
          <a:pPr rtl="0"/>
          <a:r>
            <a:rPr lang="en-GB" smtClean="0">
              <a:latin typeface="Myriad Pro"/>
            </a:rPr>
            <a:t>Timestamp</a:t>
          </a:r>
          <a:endParaRPr lang="en-GB" dirty="0" smtClean="0">
            <a:latin typeface="Myriad Pro"/>
          </a:endParaRPr>
        </a:p>
      </dgm:t>
    </dgm:pt>
    <dgm:pt modelId="{F137FEDA-C612-481D-8729-15FB4B48E7AD}" type="parTrans" cxnId="{72DBC1E4-5E4A-4154-B387-5DFEE1310237}">
      <dgm:prSet/>
      <dgm:spPr/>
      <dgm:t>
        <a:bodyPr/>
        <a:lstStyle/>
        <a:p>
          <a:endParaRPr lang="en-GB"/>
        </a:p>
      </dgm:t>
    </dgm:pt>
    <dgm:pt modelId="{FB5A0095-855A-4C65-BDBE-0A97819AECFB}" type="sibTrans" cxnId="{72DBC1E4-5E4A-4154-B387-5DFEE1310237}">
      <dgm:prSet/>
      <dgm:spPr/>
      <dgm:t>
        <a:bodyPr/>
        <a:lstStyle/>
        <a:p>
          <a:endParaRPr lang="en-GB"/>
        </a:p>
      </dgm:t>
    </dgm:pt>
    <dgm:pt modelId="{DC0D0358-9F93-41E0-B080-FE569A5FA625}">
      <dgm:prSet/>
      <dgm:spPr/>
      <dgm:t>
        <a:bodyPr/>
        <a:lstStyle/>
        <a:p>
          <a:pPr rtl="0"/>
          <a:r>
            <a:rPr lang="en-GB" dirty="0" smtClean="0">
              <a:latin typeface="Myriad Pro"/>
            </a:rPr>
            <a:t>Any custom payload from HTTP packet headers or app server integration</a:t>
          </a:r>
          <a:endParaRPr kumimoji="0" lang="en-GB" b="0" i="0" u="none" strike="noStrike" cap="none" spc="0" normalizeH="0" baseline="0" noProof="0" dirty="0" smtClean="0">
            <a:ln/>
            <a:effectLst/>
            <a:uLnTx/>
            <a:uFillTx/>
            <a:latin typeface="Myriad Pro" pitchFamily="34" charset="0"/>
            <a:ea typeface="+mn-ea"/>
            <a:cs typeface="+mn-cs"/>
          </a:endParaRPr>
        </a:p>
      </dgm:t>
    </dgm:pt>
    <dgm:pt modelId="{618FF64C-5712-4309-8EB1-BE225E17BEB6}" type="parTrans" cxnId="{CB6D64EE-59AE-41E8-9903-C934FDFE8165}">
      <dgm:prSet/>
      <dgm:spPr/>
      <dgm:t>
        <a:bodyPr/>
        <a:lstStyle/>
        <a:p>
          <a:endParaRPr lang="en-GB"/>
        </a:p>
      </dgm:t>
    </dgm:pt>
    <dgm:pt modelId="{F860FA4E-A9AB-4029-B514-AE7CA1385D6D}" type="sibTrans" cxnId="{CB6D64EE-59AE-41E8-9903-C934FDFE8165}">
      <dgm:prSet/>
      <dgm:spPr/>
      <dgm:t>
        <a:bodyPr/>
        <a:lstStyle/>
        <a:p>
          <a:endParaRPr lang="en-GB"/>
        </a:p>
      </dgm:t>
    </dgm:pt>
    <dgm:pt modelId="{9ABFC988-6432-4282-9F75-BC46C93CA565}" type="pres">
      <dgm:prSet presAssocID="{57FB8E88-A5C4-49A5-9A28-ED8DDF45E91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1E05B3D-FF6D-498F-B43C-13A386A754E0}" type="pres">
      <dgm:prSet presAssocID="{961CFD30-EA3A-4711-B2AA-36B20940DD6C}" presName="compNode" presStyleCnt="0"/>
      <dgm:spPr/>
    </dgm:pt>
    <dgm:pt modelId="{A0EB903D-F22F-4BB2-88CB-216D5E582952}" type="pres">
      <dgm:prSet presAssocID="{961CFD30-EA3A-4711-B2AA-36B20940DD6C}" presName="aNode" presStyleLbl="bgShp" presStyleIdx="0" presStyleCnt="1"/>
      <dgm:spPr/>
      <dgm:t>
        <a:bodyPr/>
        <a:lstStyle/>
        <a:p>
          <a:endParaRPr lang="en-GB"/>
        </a:p>
      </dgm:t>
    </dgm:pt>
    <dgm:pt modelId="{D1A09119-6B91-456E-B954-0247CB6B7F8D}" type="pres">
      <dgm:prSet presAssocID="{961CFD30-EA3A-4711-B2AA-36B20940DD6C}" presName="textNode" presStyleLbl="bgShp" presStyleIdx="0" presStyleCnt="1"/>
      <dgm:spPr/>
      <dgm:t>
        <a:bodyPr/>
        <a:lstStyle/>
        <a:p>
          <a:endParaRPr lang="en-GB"/>
        </a:p>
      </dgm:t>
    </dgm:pt>
    <dgm:pt modelId="{95BA3BF5-92BB-49B4-8334-32BECDC22772}" type="pres">
      <dgm:prSet presAssocID="{961CFD30-EA3A-4711-B2AA-36B20940DD6C}" presName="compChildNode" presStyleCnt="0"/>
      <dgm:spPr/>
    </dgm:pt>
    <dgm:pt modelId="{82283C6D-1598-4F7A-AA73-8CFF69E94B79}" type="pres">
      <dgm:prSet presAssocID="{961CFD30-EA3A-4711-B2AA-36B20940DD6C}" presName="theInnerList" presStyleCnt="0"/>
      <dgm:spPr/>
    </dgm:pt>
    <dgm:pt modelId="{37F9FDD7-0082-40D0-91C6-3178A8D1EC80}" type="pres">
      <dgm:prSet presAssocID="{3FB4F6CF-5FFF-4FA8-9E90-F8D19C8D289F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04A7BAA-62AD-4E6F-9138-0145C68C673D}" type="pres">
      <dgm:prSet presAssocID="{3FB4F6CF-5FFF-4FA8-9E90-F8D19C8D289F}" presName="aSpace2" presStyleCnt="0"/>
      <dgm:spPr/>
    </dgm:pt>
    <dgm:pt modelId="{2D513BDE-52F3-4A17-9081-D05B1B33F9B4}" type="pres">
      <dgm:prSet presAssocID="{7F3C48A9-4170-41EE-BA06-85CEED7EE6B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EEEF08-7CA4-4CEF-9F81-2274ABFF95ED}" type="pres">
      <dgm:prSet presAssocID="{7F3C48A9-4170-41EE-BA06-85CEED7EE6B0}" presName="aSpace2" presStyleCnt="0"/>
      <dgm:spPr/>
    </dgm:pt>
    <dgm:pt modelId="{B5A5A1A5-78D0-42DB-97AA-C221DE5C6541}" type="pres">
      <dgm:prSet presAssocID="{DC0D0358-9F93-41E0-B080-FE569A5FA625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2DBC1E4-5E4A-4154-B387-5DFEE1310237}" srcId="{961CFD30-EA3A-4711-B2AA-36B20940DD6C}" destId="{7F3C48A9-4170-41EE-BA06-85CEED7EE6B0}" srcOrd="1" destOrd="0" parTransId="{F137FEDA-C612-481D-8729-15FB4B48E7AD}" sibTransId="{FB5A0095-855A-4C65-BDBE-0A97819AECFB}"/>
    <dgm:cxn modelId="{AA57AB25-3FCB-485D-8A5D-7102A2BDC283}" type="presOf" srcId="{57FB8E88-A5C4-49A5-9A28-ED8DDF45E918}" destId="{9ABFC988-6432-4282-9F75-BC46C93CA565}" srcOrd="0" destOrd="0" presId="urn:microsoft.com/office/officeart/2005/8/layout/lProcess2"/>
    <dgm:cxn modelId="{4774B321-728C-4E13-A32B-A880F9D6D3EB}" type="presOf" srcId="{DC0D0358-9F93-41E0-B080-FE569A5FA625}" destId="{B5A5A1A5-78D0-42DB-97AA-C221DE5C6541}" srcOrd="0" destOrd="0" presId="urn:microsoft.com/office/officeart/2005/8/layout/lProcess2"/>
    <dgm:cxn modelId="{E9306C39-8686-4CB6-A457-5E7D1B21263C}" type="presOf" srcId="{961CFD30-EA3A-4711-B2AA-36B20940DD6C}" destId="{A0EB903D-F22F-4BB2-88CB-216D5E582952}" srcOrd="0" destOrd="0" presId="urn:microsoft.com/office/officeart/2005/8/layout/lProcess2"/>
    <dgm:cxn modelId="{4846A5B1-33EE-4D9C-86FC-5F6287E9C017}" srcId="{57FB8E88-A5C4-49A5-9A28-ED8DDF45E918}" destId="{961CFD30-EA3A-4711-B2AA-36B20940DD6C}" srcOrd="0" destOrd="0" parTransId="{7FDBCC67-1990-4ED0-B47E-199C6FA7B1E1}" sibTransId="{023E85A7-7B75-4422-BA93-28D957875E73}"/>
    <dgm:cxn modelId="{1B729F5C-31B6-44E7-8FE7-186FC2B57FD5}" type="presOf" srcId="{7F3C48A9-4170-41EE-BA06-85CEED7EE6B0}" destId="{2D513BDE-52F3-4A17-9081-D05B1B33F9B4}" srcOrd="0" destOrd="0" presId="urn:microsoft.com/office/officeart/2005/8/layout/lProcess2"/>
    <dgm:cxn modelId="{53935A80-654C-40EF-8310-090BA46D64BD}" type="presOf" srcId="{3FB4F6CF-5FFF-4FA8-9E90-F8D19C8D289F}" destId="{37F9FDD7-0082-40D0-91C6-3178A8D1EC80}" srcOrd="0" destOrd="0" presId="urn:microsoft.com/office/officeart/2005/8/layout/lProcess2"/>
    <dgm:cxn modelId="{E10FCA68-7F74-4729-88DD-2BF231B707B7}" srcId="{961CFD30-EA3A-4711-B2AA-36B20940DD6C}" destId="{3FB4F6CF-5FFF-4FA8-9E90-F8D19C8D289F}" srcOrd="0" destOrd="0" parTransId="{663FB936-0855-4892-AB69-A01B0E4670E9}" sibTransId="{D3CC43CB-53E0-4DDA-BE32-419D49F50BAD}"/>
    <dgm:cxn modelId="{775B6364-6F69-4C93-91B9-10DC4A677518}" type="presOf" srcId="{961CFD30-EA3A-4711-B2AA-36B20940DD6C}" destId="{D1A09119-6B91-456E-B954-0247CB6B7F8D}" srcOrd="1" destOrd="0" presId="urn:microsoft.com/office/officeart/2005/8/layout/lProcess2"/>
    <dgm:cxn modelId="{CB6D64EE-59AE-41E8-9903-C934FDFE8165}" srcId="{961CFD30-EA3A-4711-B2AA-36B20940DD6C}" destId="{DC0D0358-9F93-41E0-B080-FE569A5FA625}" srcOrd="2" destOrd="0" parTransId="{618FF64C-5712-4309-8EB1-BE225E17BEB6}" sibTransId="{F860FA4E-A9AB-4029-B514-AE7CA1385D6D}"/>
    <dgm:cxn modelId="{E840A44C-9359-4710-90AC-706E03601083}" type="presParOf" srcId="{9ABFC988-6432-4282-9F75-BC46C93CA565}" destId="{41E05B3D-FF6D-498F-B43C-13A386A754E0}" srcOrd="0" destOrd="0" presId="urn:microsoft.com/office/officeart/2005/8/layout/lProcess2"/>
    <dgm:cxn modelId="{60997759-7FCE-4664-A63F-F59BE5FF6118}" type="presParOf" srcId="{41E05B3D-FF6D-498F-B43C-13A386A754E0}" destId="{A0EB903D-F22F-4BB2-88CB-216D5E582952}" srcOrd="0" destOrd="0" presId="urn:microsoft.com/office/officeart/2005/8/layout/lProcess2"/>
    <dgm:cxn modelId="{27249C0A-3B07-4058-86A9-79E69AE94FD1}" type="presParOf" srcId="{41E05B3D-FF6D-498F-B43C-13A386A754E0}" destId="{D1A09119-6B91-456E-B954-0247CB6B7F8D}" srcOrd="1" destOrd="0" presId="urn:microsoft.com/office/officeart/2005/8/layout/lProcess2"/>
    <dgm:cxn modelId="{3205C7D3-7B92-45EF-BC7C-997EF41ED17E}" type="presParOf" srcId="{41E05B3D-FF6D-498F-B43C-13A386A754E0}" destId="{95BA3BF5-92BB-49B4-8334-32BECDC22772}" srcOrd="2" destOrd="0" presId="urn:microsoft.com/office/officeart/2005/8/layout/lProcess2"/>
    <dgm:cxn modelId="{D0C9D2E2-0C78-4771-83BE-E54DCD383AAB}" type="presParOf" srcId="{95BA3BF5-92BB-49B4-8334-32BECDC22772}" destId="{82283C6D-1598-4F7A-AA73-8CFF69E94B79}" srcOrd="0" destOrd="0" presId="urn:microsoft.com/office/officeart/2005/8/layout/lProcess2"/>
    <dgm:cxn modelId="{F555E92A-F6EA-4E4D-A15C-ABB29D2CF207}" type="presParOf" srcId="{82283C6D-1598-4F7A-AA73-8CFF69E94B79}" destId="{37F9FDD7-0082-40D0-91C6-3178A8D1EC80}" srcOrd="0" destOrd="0" presId="urn:microsoft.com/office/officeart/2005/8/layout/lProcess2"/>
    <dgm:cxn modelId="{3EC609F8-BC80-41FF-B432-BBE612A03E20}" type="presParOf" srcId="{82283C6D-1598-4F7A-AA73-8CFF69E94B79}" destId="{D04A7BAA-62AD-4E6F-9138-0145C68C673D}" srcOrd="1" destOrd="0" presId="urn:microsoft.com/office/officeart/2005/8/layout/lProcess2"/>
    <dgm:cxn modelId="{5F1DC088-89CB-4E13-BCC8-04BCE994CA73}" type="presParOf" srcId="{82283C6D-1598-4F7A-AA73-8CFF69E94B79}" destId="{2D513BDE-52F3-4A17-9081-D05B1B33F9B4}" srcOrd="2" destOrd="0" presId="urn:microsoft.com/office/officeart/2005/8/layout/lProcess2"/>
    <dgm:cxn modelId="{6EE4576B-B885-469B-BB0A-2BF97E1EB548}" type="presParOf" srcId="{82283C6D-1598-4F7A-AA73-8CFF69E94B79}" destId="{86EEEF08-7CA4-4CEF-9F81-2274ABFF95ED}" srcOrd="3" destOrd="0" presId="urn:microsoft.com/office/officeart/2005/8/layout/lProcess2"/>
    <dgm:cxn modelId="{F2AED8F6-C4BB-4738-ADD4-3E8AD44765D2}" type="presParOf" srcId="{82283C6D-1598-4F7A-AA73-8CFF69E94B79}" destId="{B5A5A1A5-78D0-42DB-97AA-C221DE5C65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62378D-DA60-4ABC-85B2-6C799EA00A4E}" type="doc">
      <dgm:prSet loTypeId="urn:microsoft.com/office/officeart/2005/8/layout/list1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EE438145-9FB7-4337-929A-AC6D912D0C1F}">
      <dgm:prSet phldrT="[Text]"/>
      <dgm:spPr/>
      <dgm:t>
        <a:bodyPr/>
        <a:lstStyle/>
        <a:p>
          <a:r>
            <a:rPr lang="en-GB" dirty="0" smtClean="0">
              <a:latin typeface="Myriad Pro"/>
            </a:rPr>
            <a:t>Client Reconnection:</a:t>
          </a:r>
          <a:endParaRPr lang="en-GB" dirty="0"/>
        </a:p>
      </dgm:t>
    </dgm:pt>
    <dgm:pt modelId="{12E69FB4-F65A-44CF-8026-E021C59B8996}" type="parTrans" cxnId="{6AB22E50-65C1-4D3A-AC81-988F898A8AF1}">
      <dgm:prSet/>
      <dgm:spPr/>
      <dgm:t>
        <a:bodyPr/>
        <a:lstStyle/>
        <a:p>
          <a:endParaRPr lang="en-GB"/>
        </a:p>
      </dgm:t>
    </dgm:pt>
    <dgm:pt modelId="{F19C360E-2E7D-4A54-93A5-E8A9D72FEC6A}" type="sibTrans" cxnId="{6AB22E50-65C1-4D3A-AC81-988F898A8AF1}">
      <dgm:prSet/>
      <dgm:spPr/>
      <dgm:t>
        <a:bodyPr/>
        <a:lstStyle/>
        <a:p>
          <a:endParaRPr lang="en-GB"/>
        </a:p>
      </dgm:t>
    </dgm:pt>
    <dgm:pt modelId="{78E8B989-A230-4754-ABBC-A7F2C7C5D4BC}">
      <dgm:prSet/>
      <dgm:spPr/>
      <dgm:t>
        <a:bodyPr/>
        <a:lstStyle/>
        <a:p>
          <a:r>
            <a:rPr lang="en-GB" dirty="0" smtClean="0">
              <a:latin typeface="Myriad Pro"/>
            </a:rPr>
            <a:t>No re-authentication</a:t>
          </a:r>
        </a:p>
      </dgm:t>
    </dgm:pt>
    <dgm:pt modelId="{8CA90127-5D46-4FB7-A250-9CA40BF56193}" type="parTrans" cxnId="{C622217F-E10A-4DE6-ACDF-467324F7B4C7}">
      <dgm:prSet/>
      <dgm:spPr/>
      <dgm:t>
        <a:bodyPr/>
        <a:lstStyle/>
        <a:p>
          <a:endParaRPr lang="en-GB"/>
        </a:p>
      </dgm:t>
    </dgm:pt>
    <dgm:pt modelId="{F3F5903D-7F6C-4780-B820-1B8A15303D7D}" type="sibTrans" cxnId="{C622217F-E10A-4DE6-ACDF-467324F7B4C7}">
      <dgm:prSet/>
      <dgm:spPr/>
      <dgm:t>
        <a:bodyPr/>
        <a:lstStyle/>
        <a:p>
          <a:endParaRPr lang="en-GB"/>
        </a:p>
      </dgm:t>
    </dgm:pt>
    <dgm:pt modelId="{77103BE1-E8B2-4028-B324-FE3307CA1310}">
      <dgm:prSet/>
      <dgm:spPr/>
      <dgm:t>
        <a:bodyPr/>
        <a:lstStyle/>
        <a:p>
          <a:r>
            <a:rPr lang="en-GB" dirty="0" smtClean="0">
              <a:latin typeface="Myriad Pro"/>
            </a:rPr>
            <a:t>Session re-used</a:t>
          </a:r>
        </a:p>
      </dgm:t>
    </dgm:pt>
    <dgm:pt modelId="{B2A79CC7-9CBC-4CE2-946A-11530B53FCEF}" type="parTrans" cxnId="{4293D2C3-5D4D-4F2E-9BA4-365089740587}">
      <dgm:prSet/>
      <dgm:spPr/>
      <dgm:t>
        <a:bodyPr/>
        <a:lstStyle/>
        <a:p>
          <a:endParaRPr lang="en-GB"/>
        </a:p>
      </dgm:t>
    </dgm:pt>
    <dgm:pt modelId="{C8249E44-E35F-45D3-8DF0-4D2A3F58B7D2}" type="sibTrans" cxnId="{4293D2C3-5D4D-4F2E-9BA4-365089740587}">
      <dgm:prSet/>
      <dgm:spPr/>
      <dgm:t>
        <a:bodyPr/>
        <a:lstStyle/>
        <a:p>
          <a:endParaRPr lang="en-GB"/>
        </a:p>
      </dgm:t>
    </dgm:pt>
    <dgm:pt modelId="{1C65BAF4-B86B-4A9B-82ED-7A44CC0FFBB2}">
      <dgm:prSet/>
      <dgm:spPr/>
      <dgm:t>
        <a:bodyPr/>
        <a:lstStyle/>
        <a:p>
          <a:endParaRPr lang="en-GB" dirty="0" smtClean="0">
            <a:latin typeface="Myriad Pro"/>
          </a:endParaRPr>
        </a:p>
      </dgm:t>
    </dgm:pt>
    <dgm:pt modelId="{7E88DF5F-1E3A-444F-9299-8DB84641A0C4}" type="parTrans" cxnId="{FDFDB3F7-C825-48ED-92DB-3DD9B6F1969C}">
      <dgm:prSet/>
      <dgm:spPr/>
      <dgm:t>
        <a:bodyPr/>
        <a:lstStyle/>
        <a:p>
          <a:endParaRPr lang="en-GB"/>
        </a:p>
      </dgm:t>
    </dgm:pt>
    <dgm:pt modelId="{91AE7C27-1EA1-42EC-BE92-3795137F078B}" type="sibTrans" cxnId="{FDFDB3F7-C825-48ED-92DB-3DD9B6F1969C}">
      <dgm:prSet/>
      <dgm:spPr/>
      <dgm:t>
        <a:bodyPr/>
        <a:lstStyle/>
        <a:p>
          <a:endParaRPr lang="en-GB"/>
        </a:p>
      </dgm:t>
    </dgm:pt>
    <dgm:pt modelId="{0DB5E9B1-AF7E-4641-9F56-53A3BE526764}">
      <dgm:prSet/>
      <dgm:spPr/>
      <dgm:t>
        <a:bodyPr/>
        <a:lstStyle/>
        <a:p>
          <a:r>
            <a:rPr lang="en-GB" dirty="0" smtClean="0">
              <a:latin typeface="Myriad Pro"/>
            </a:rPr>
            <a:t>Liberator Failover</a:t>
          </a:r>
        </a:p>
      </dgm:t>
    </dgm:pt>
    <dgm:pt modelId="{903D833C-4522-4DFF-A44F-DBA7D680B6BB}" type="parTrans" cxnId="{8603D8B2-4F77-4A81-8C7A-4946CC411685}">
      <dgm:prSet/>
      <dgm:spPr/>
      <dgm:t>
        <a:bodyPr/>
        <a:lstStyle/>
        <a:p>
          <a:endParaRPr lang="en-GB"/>
        </a:p>
      </dgm:t>
    </dgm:pt>
    <dgm:pt modelId="{EA0EB9C2-4FB2-47FC-A61E-717BDA2BE085}" type="sibTrans" cxnId="{8603D8B2-4F77-4A81-8C7A-4946CC411685}">
      <dgm:prSet/>
      <dgm:spPr/>
      <dgm:t>
        <a:bodyPr/>
        <a:lstStyle/>
        <a:p>
          <a:endParaRPr lang="en-GB"/>
        </a:p>
      </dgm:t>
    </dgm:pt>
    <dgm:pt modelId="{1CC077ED-6F2E-4316-82F8-F1FE0550A4AD}">
      <dgm:prSet/>
      <dgm:spPr/>
      <dgm:t>
        <a:bodyPr/>
        <a:lstStyle/>
        <a:p>
          <a:r>
            <a:rPr lang="en-GB" dirty="0" smtClean="0">
              <a:latin typeface="Myriad Pro"/>
            </a:rPr>
            <a:t>New token required</a:t>
          </a:r>
        </a:p>
      </dgm:t>
    </dgm:pt>
    <dgm:pt modelId="{BD1C1BC4-085F-4481-8961-6AD3AE1116C9}" type="parTrans" cxnId="{218BAE09-6796-42C3-B09D-D1AA189DA55C}">
      <dgm:prSet/>
      <dgm:spPr/>
      <dgm:t>
        <a:bodyPr/>
        <a:lstStyle/>
        <a:p>
          <a:endParaRPr lang="en-GB"/>
        </a:p>
      </dgm:t>
    </dgm:pt>
    <dgm:pt modelId="{8451FC80-5DEB-4D03-9683-3E87AA37A076}" type="sibTrans" cxnId="{218BAE09-6796-42C3-B09D-D1AA189DA55C}">
      <dgm:prSet/>
      <dgm:spPr/>
      <dgm:t>
        <a:bodyPr/>
        <a:lstStyle/>
        <a:p>
          <a:endParaRPr lang="en-GB"/>
        </a:p>
      </dgm:t>
    </dgm:pt>
    <dgm:pt modelId="{AF1C889B-4274-4414-ACD7-29937BD30976}">
      <dgm:prSet/>
      <dgm:spPr/>
      <dgm:t>
        <a:bodyPr/>
        <a:lstStyle/>
        <a:p>
          <a:r>
            <a:rPr lang="en-GB" dirty="0" smtClean="0">
              <a:latin typeface="Myriad Pro"/>
            </a:rPr>
            <a:t>New client session created</a:t>
          </a:r>
        </a:p>
      </dgm:t>
    </dgm:pt>
    <dgm:pt modelId="{1D304890-BC69-4117-A7A4-ABA8DF0D91D6}" type="parTrans" cxnId="{83053C52-F753-4ADC-8A78-CD38D3A7B80F}">
      <dgm:prSet/>
      <dgm:spPr/>
      <dgm:t>
        <a:bodyPr/>
        <a:lstStyle/>
        <a:p>
          <a:endParaRPr lang="en-GB"/>
        </a:p>
      </dgm:t>
    </dgm:pt>
    <dgm:pt modelId="{AEA23FB8-2C9B-4607-8CE2-C3817B2E445F}" type="sibTrans" cxnId="{83053C52-F753-4ADC-8A78-CD38D3A7B80F}">
      <dgm:prSet/>
      <dgm:spPr/>
      <dgm:t>
        <a:bodyPr/>
        <a:lstStyle/>
        <a:p>
          <a:endParaRPr lang="en-GB"/>
        </a:p>
      </dgm:t>
    </dgm:pt>
    <dgm:pt modelId="{DAFD1CBC-258B-4028-9EFD-1E9E7E5A1803}" type="pres">
      <dgm:prSet presAssocID="{2D62378D-DA60-4ABC-85B2-6C799EA00A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D79373E-AF85-4F87-B44F-81288123087E}" type="pres">
      <dgm:prSet presAssocID="{EE438145-9FB7-4337-929A-AC6D912D0C1F}" presName="parentLin" presStyleCnt="0"/>
      <dgm:spPr/>
    </dgm:pt>
    <dgm:pt modelId="{924F818A-1601-4745-BC7B-BDFBCEC12774}" type="pres">
      <dgm:prSet presAssocID="{EE438145-9FB7-4337-929A-AC6D912D0C1F}" presName="parentLeftMargin" presStyleLbl="node1" presStyleIdx="0" presStyleCnt="2"/>
      <dgm:spPr/>
      <dgm:t>
        <a:bodyPr/>
        <a:lstStyle/>
        <a:p>
          <a:endParaRPr lang="en-GB"/>
        </a:p>
      </dgm:t>
    </dgm:pt>
    <dgm:pt modelId="{46DECD56-26D7-4E00-8BE2-08E8996C8733}" type="pres">
      <dgm:prSet presAssocID="{EE438145-9FB7-4337-929A-AC6D912D0C1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B346DA-6E04-40E4-B63F-4E6D12FC28C0}" type="pres">
      <dgm:prSet presAssocID="{EE438145-9FB7-4337-929A-AC6D912D0C1F}" presName="negativeSpace" presStyleCnt="0"/>
      <dgm:spPr/>
    </dgm:pt>
    <dgm:pt modelId="{F9C98507-F3D1-490C-859C-DD6C23273695}" type="pres">
      <dgm:prSet presAssocID="{EE438145-9FB7-4337-929A-AC6D912D0C1F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FE19BC-DD62-483D-9153-2B5B15241C4E}" type="pres">
      <dgm:prSet presAssocID="{F19C360E-2E7D-4A54-93A5-E8A9D72FEC6A}" presName="spaceBetweenRectangles" presStyleCnt="0"/>
      <dgm:spPr/>
    </dgm:pt>
    <dgm:pt modelId="{D21D15B9-1CD0-48D2-9D87-6B267851D63E}" type="pres">
      <dgm:prSet presAssocID="{0DB5E9B1-AF7E-4641-9F56-53A3BE526764}" presName="parentLin" presStyleCnt="0"/>
      <dgm:spPr/>
    </dgm:pt>
    <dgm:pt modelId="{61BFF6E4-59B9-42F7-B9A9-328C5F15FC68}" type="pres">
      <dgm:prSet presAssocID="{0DB5E9B1-AF7E-4641-9F56-53A3BE526764}" presName="parentLeftMargin" presStyleLbl="node1" presStyleIdx="0" presStyleCnt="2"/>
      <dgm:spPr/>
      <dgm:t>
        <a:bodyPr/>
        <a:lstStyle/>
        <a:p>
          <a:endParaRPr lang="en-GB"/>
        </a:p>
      </dgm:t>
    </dgm:pt>
    <dgm:pt modelId="{5B5FB248-7E4E-4A6E-A310-49E8BFC6275A}" type="pres">
      <dgm:prSet presAssocID="{0DB5E9B1-AF7E-4641-9F56-53A3BE52676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095ED01-6209-4DA7-8F56-7DEBE8B9FE22}" type="pres">
      <dgm:prSet presAssocID="{0DB5E9B1-AF7E-4641-9F56-53A3BE526764}" presName="negativeSpace" presStyleCnt="0"/>
      <dgm:spPr/>
    </dgm:pt>
    <dgm:pt modelId="{16F79E9F-2215-4725-9035-23795CEB637E}" type="pres">
      <dgm:prSet presAssocID="{0DB5E9B1-AF7E-4641-9F56-53A3BE526764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3CCD699-74F5-4E56-A522-C4B7FC871688}" type="presOf" srcId="{1C65BAF4-B86B-4A9B-82ED-7A44CC0FFBB2}" destId="{F9C98507-F3D1-490C-859C-DD6C23273695}" srcOrd="0" destOrd="2" presId="urn:microsoft.com/office/officeart/2005/8/layout/list1"/>
    <dgm:cxn modelId="{4293D2C3-5D4D-4F2E-9BA4-365089740587}" srcId="{EE438145-9FB7-4337-929A-AC6D912D0C1F}" destId="{77103BE1-E8B2-4028-B324-FE3307CA1310}" srcOrd="1" destOrd="0" parTransId="{B2A79CC7-9CBC-4CE2-946A-11530B53FCEF}" sibTransId="{C8249E44-E35F-45D3-8DF0-4D2A3F58B7D2}"/>
    <dgm:cxn modelId="{10B5CD7A-6B43-4178-9048-C24E38731FC5}" type="presOf" srcId="{EE438145-9FB7-4337-929A-AC6D912D0C1F}" destId="{924F818A-1601-4745-BC7B-BDFBCEC12774}" srcOrd="0" destOrd="0" presId="urn:microsoft.com/office/officeart/2005/8/layout/list1"/>
    <dgm:cxn modelId="{83053C52-F753-4ADC-8A78-CD38D3A7B80F}" srcId="{0DB5E9B1-AF7E-4641-9F56-53A3BE526764}" destId="{AF1C889B-4274-4414-ACD7-29937BD30976}" srcOrd="1" destOrd="0" parTransId="{1D304890-BC69-4117-A7A4-ABA8DF0D91D6}" sibTransId="{AEA23FB8-2C9B-4607-8CE2-C3817B2E445F}"/>
    <dgm:cxn modelId="{0834FB6D-E680-457E-B793-1AD374F770E0}" type="presOf" srcId="{0DB5E9B1-AF7E-4641-9F56-53A3BE526764}" destId="{61BFF6E4-59B9-42F7-B9A9-328C5F15FC68}" srcOrd="0" destOrd="0" presId="urn:microsoft.com/office/officeart/2005/8/layout/list1"/>
    <dgm:cxn modelId="{777F0D07-D31C-4A02-B40F-E3C33B9DDB12}" type="presOf" srcId="{78E8B989-A230-4754-ABBC-A7F2C7C5D4BC}" destId="{F9C98507-F3D1-490C-859C-DD6C23273695}" srcOrd="0" destOrd="0" presId="urn:microsoft.com/office/officeart/2005/8/layout/list1"/>
    <dgm:cxn modelId="{A4C41417-F816-4159-A1A0-3DADC71003A7}" type="presOf" srcId="{77103BE1-E8B2-4028-B324-FE3307CA1310}" destId="{F9C98507-F3D1-490C-859C-DD6C23273695}" srcOrd="0" destOrd="1" presId="urn:microsoft.com/office/officeart/2005/8/layout/list1"/>
    <dgm:cxn modelId="{8603D8B2-4F77-4A81-8C7A-4946CC411685}" srcId="{2D62378D-DA60-4ABC-85B2-6C799EA00A4E}" destId="{0DB5E9B1-AF7E-4641-9F56-53A3BE526764}" srcOrd="1" destOrd="0" parTransId="{903D833C-4522-4DFF-A44F-DBA7D680B6BB}" sibTransId="{EA0EB9C2-4FB2-47FC-A61E-717BDA2BE085}"/>
    <dgm:cxn modelId="{3F2E4383-E10D-443D-8773-845AD8709305}" type="presOf" srcId="{0DB5E9B1-AF7E-4641-9F56-53A3BE526764}" destId="{5B5FB248-7E4E-4A6E-A310-49E8BFC6275A}" srcOrd="1" destOrd="0" presId="urn:microsoft.com/office/officeart/2005/8/layout/list1"/>
    <dgm:cxn modelId="{6AB22E50-65C1-4D3A-AC81-988F898A8AF1}" srcId="{2D62378D-DA60-4ABC-85B2-6C799EA00A4E}" destId="{EE438145-9FB7-4337-929A-AC6D912D0C1F}" srcOrd="0" destOrd="0" parTransId="{12E69FB4-F65A-44CF-8026-E021C59B8996}" sibTransId="{F19C360E-2E7D-4A54-93A5-E8A9D72FEC6A}"/>
    <dgm:cxn modelId="{A814F7C3-122E-47A7-91FF-1CABAECFC1DD}" type="presOf" srcId="{2D62378D-DA60-4ABC-85B2-6C799EA00A4E}" destId="{DAFD1CBC-258B-4028-9EFD-1E9E7E5A1803}" srcOrd="0" destOrd="0" presId="urn:microsoft.com/office/officeart/2005/8/layout/list1"/>
    <dgm:cxn modelId="{7E6258DC-1753-4573-8F02-4C7FF5A6E883}" type="presOf" srcId="{EE438145-9FB7-4337-929A-AC6D912D0C1F}" destId="{46DECD56-26D7-4E00-8BE2-08E8996C8733}" srcOrd="1" destOrd="0" presId="urn:microsoft.com/office/officeart/2005/8/layout/list1"/>
    <dgm:cxn modelId="{C622217F-E10A-4DE6-ACDF-467324F7B4C7}" srcId="{EE438145-9FB7-4337-929A-AC6D912D0C1F}" destId="{78E8B989-A230-4754-ABBC-A7F2C7C5D4BC}" srcOrd="0" destOrd="0" parTransId="{8CA90127-5D46-4FB7-A250-9CA40BF56193}" sibTransId="{F3F5903D-7F6C-4780-B820-1B8A15303D7D}"/>
    <dgm:cxn modelId="{D8D7D783-FF44-46BD-8305-AB33E90754AD}" type="presOf" srcId="{AF1C889B-4274-4414-ACD7-29937BD30976}" destId="{16F79E9F-2215-4725-9035-23795CEB637E}" srcOrd="0" destOrd="1" presId="urn:microsoft.com/office/officeart/2005/8/layout/list1"/>
    <dgm:cxn modelId="{FDFDB3F7-C825-48ED-92DB-3DD9B6F1969C}" srcId="{EE438145-9FB7-4337-929A-AC6D912D0C1F}" destId="{1C65BAF4-B86B-4A9B-82ED-7A44CC0FFBB2}" srcOrd="2" destOrd="0" parTransId="{7E88DF5F-1E3A-444F-9299-8DB84641A0C4}" sibTransId="{91AE7C27-1EA1-42EC-BE92-3795137F078B}"/>
    <dgm:cxn modelId="{218BAE09-6796-42C3-B09D-D1AA189DA55C}" srcId="{0DB5E9B1-AF7E-4641-9F56-53A3BE526764}" destId="{1CC077ED-6F2E-4316-82F8-F1FE0550A4AD}" srcOrd="0" destOrd="0" parTransId="{BD1C1BC4-085F-4481-8961-6AD3AE1116C9}" sibTransId="{8451FC80-5DEB-4D03-9683-3E87AA37A076}"/>
    <dgm:cxn modelId="{E5F93423-BB73-464B-9230-45276067FAD1}" type="presOf" srcId="{1CC077ED-6F2E-4316-82F8-F1FE0550A4AD}" destId="{16F79E9F-2215-4725-9035-23795CEB637E}" srcOrd="0" destOrd="0" presId="urn:microsoft.com/office/officeart/2005/8/layout/list1"/>
    <dgm:cxn modelId="{DBF5E0BB-8CD7-42A2-AED3-FC1BC050C501}" type="presParOf" srcId="{DAFD1CBC-258B-4028-9EFD-1E9E7E5A1803}" destId="{4D79373E-AF85-4F87-B44F-81288123087E}" srcOrd="0" destOrd="0" presId="urn:microsoft.com/office/officeart/2005/8/layout/list1"/>
    <dgm:cxn modelId="{452CF469-ED11-4300-802A-95F02ABD7E70}" type="presParOf" srcId="{4D79373E-AF85-4F87-B44F-81288123087E}" destId="{924F818A-1601-4745-BC7B-BDFBCEC12774}" srcOrd="0" destOrd="0" presId="urn:microsoft.com/office/officeart/2005/8/layout/list1"/>
    <dgm:cxn modelId="{0CB058DD-D4C8-4FB5-A709-20F236A1727F}" type="presParOf" srcId="{4D79373E-AF85-4F87-B44F-81288123087E}" destId="{46DECD56-26D7-4E00-8BE2-08E8996C8733}" srcOrd="1" destOrd="0" presId="urn:microsoft.com/office/officeart/2005/8/layout/list1"/>
    <dgm:cxn modelId="{2A08263A-8135-433F-A8AC-04375F50E662}" type="presParOf" srcId="{DAFD1CBC-258B-4028-9EFD-1E9E7E5A1803}" destId="{E8B346DA-6E04-40E4-B63F-4E6D12FC28C0}" srcOrd="1" destOrd="0" presId="urn:microsoft.com/office/officeart/2005/8/layout/list1"/>
    <dgm:cxn modelId="{5421A32A-35AC-4E2A-A809-66794347BC15}" type="presParOf" srcId="{DAFD1CBC-258B-4028-9EFD-1E9E7E5A1803}" destId="{F9C98507-F3D1-490C-859C-DD6C23273695}" srcOrd="2" destOrd="0" presId="urn:microsoft.com/office/officeart/2005/8/layout/list1"/>
    <dgm:cxn modelId="{8030EE75-4308-4F4C-8B97-F66F80A70226}" type="presParOf" srcId="{DAFD1CBC-258B-4028-9EFD-1E9E7E5A1803}" destId="{32FE19BC-DD62-483D-9153-2B5B15241C4E}" srcOrd="3" destOrd="0" presId="urn:microsoft.com/office/officeart/2005/8/layout/list1"/>
    <dgm:cxn modelId="{9C8AE8F5-9560-4F8B-9C73-2659E0F5B21C}" type="presParOf" srcId="{DAFD1CBC-258B-4028-9EFD-1E9E7E5A1803}" destId="{D21D15B9-1CD0-48D2-9D87-6B267851D63E}" srcOrd="4" destOrd="0" presId="urn:microsoft.com/office/officeart/2005/8/layout/list1"/>
    <dgm:cxn modelId="{402CDBD7-B9F5-47A3-BFD0-578F94CB6BEB}" type="presParOf" srcId="{D21D15B9-1CD0-48D2-9D87-6B267851D63E}" destId="{61BFF6E4-59B9-42F7-B9A9-328C5F15FC68}" srcOrd="0" destOrd="0" presId="urn:microsoft.com/office/officeart/2005/8/layout/list1"/>
    <dgm:cxn modelId="{CA803DE4-B9D4-4648-B75E-AD5A4B33F4A4}" type="presParOf" srcId="{D21D15B9-1CD0-48D2-9D87-6B267851D63E}" destId="{5B5FB248-7E4E-4A6E-A310-49E8BFC6275A}" srcOrd="1" destOrd="0" presId="urn:microsoft.com/office/officeart/2005/8/layout/list1"/>
    <dgm:cxn modelId="{236C19BC-20DB-4174-831D-94AED12FFA76}" type="presParOf" srcId="{DAFD1CBC-258B-4028-9EFD-1E9E7E5A1803}" destId="{7095ED01-6209-4DA7-8F56-7DEBE8B9FE22}" srcOrd="5" destOrd="0" presId="urn:microsoft.com/office/officeart/2005/8/layout/list1"/>
    <dgm:cxn modelId="{56249B86-0AB6-458D-862B-EB21ED1FA303}" type="presParOf" srcId="{DAFD1CBC-258B-4028-9EFD-1E9E7E5A1803}" destId="{16F79E9F-2215-4725-9035-23795CEB637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62378D-DA60-4ABC-85B2-6C799EA00A4E}" type="doc">
      <dgm:prSet loTypeId="urn:microsoft.com/office/officeart/2005/8/layout/list1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EE438145-9FB7-4337-929A-AC6D912D0C1F}">
      <dgm:prSet phldrT="[Text]" custT="1"/>
      <dgm:spPr/>
      <dgm:t>
        <a:bodyPr/>
        <a:lstStyle/>
        <a:p>
          <a:r>
            <a:rPr lang="en-GB" sz="1800" dirty="0" smtClean="0">
              <a:latin typeface="Myriad Pro"/>
            </a:rPr>
            <a:t>RTTP &amp; DataSource transport:</a:t>
          </a:r>
          <a:endParaRPr lang="en-GB" sz="1800" dirty="0"/>
        </a:p>
      </dgm:t>
    </dgm:pt>
    <dgm:pt modelId="{12E69FB4-F65A-44CF-8026-E021C59B8996}" type="parTrans" cxnId="{6AB22E50-65C1-4D3A-AC81-988F898A8AF1}">
      <dgm:prSet/>
      <dgm:spPr/>
      <dgm:t>
        <a:bodyPr/>
        <a:lstStyle/>
        <a:p>
          <a:endParaRPr lang="en-GB"/>
        </a:p>
      </dgm:t>
    </dgm:pt>
    <dgm:pt modelId="{F19C360E-2E7D-4A54-93A5-E8A9D72FEC6A}" type="sibTrans" cxnId="{6AB22E50-65C1-4D3A-AC81-988F898A8AF1}">
      <dgm:prSet/>
      <dgm:spPr/>
      <dgm:t>
        <a:bodyPr/>
        <a:lstStyle/>
        <a:p>
          <a:endParaRPr lang="en-GB"/>
        </a:p>
      </dgm:t>
    </dgm:pt>
    <dgm:pt modelId="{964DBF38-6811-441E-8F2D-12092A4B1E04}">
      <dgm:prSet custT="1"/>
      <dgm:spPr/>
      <dgm:t>
        <a:bodyPr/>
        <a:lstStyle/>
        <a:p>
          <a:r>
            <a:rPr lang="en-GB" sz="1400" dirty="0" smtClean="0">
              <a:latin typeface="Myriad Pro"/>
            </a:rPr>
            <a:t>SSL Certificates</a:t>
          </a:r>
        </a:p>
      </dgm:t>
    </dgm:pt>
    <dgm:pt modelId="{B5B5EEA8-814E-4F23-91F0-EEBFCE236430}" type="parTrans" cxnId="{FEF5767B-B563-476F-9A26-57D83C48891C}">
      <dgm:prSet/>
      <dgm:spPr/>
      <dgm:t>
        <a:bodyPr/>
        <a:lstStyle/>
        <a:p>
          <a:endParaRPr lang="en-GB"/>
        </a:p>
      </dgm:t>
    </dgm:pt>
    <dgm:pt modelId="{D7322C85-FCC7-49E8-9295-DD3354206919}" type="sibTrans" cxnId="{FEF5767B-B563-476F-9A26-57D83C48891C}">
      <dgm:prSet/>
      <dgm:spPr/>
      <dgm:t>
        <a:bodyPr/>
        <a:lstStyle/>
        <a:p>
          <a:endParaRPr lang="en-GB"/>
        </a:p>
      </dgm:t>
    </dgm:pt>
    <dgm:pt modelId="{3208AF8E-4755-4A9D-BFEB-6021105DA1BC}">
      <dgm:prSet custT="1"/>
      <dgm:spPr/>
      <dgm:t>
        <a:bodyPr/>
        <a:lstStyle/>
        <a:p>
          <a:r>
            <a:rPr lang="en-GB" sz="1400" dirty="0" smtClean="0">
              <a:latin typeface="Myriad Pro"/>
            </a:rPr>
            <a:t>(PEM or DER format)</a:t>
          </a:r>
        </a:p>
      </dgm:t>
    </dgm:pt>
    <dgm:pt modelId="{05DB3411-EB8B-4CB1-B9ED-00A24694BFD9}" type="parTrans" cxnId="{E414BEC5-6F6F-481E-9584-9BF2BE5CD197}">
      <dgm:prSet/>
      <dgm:spPr/>
      <dgm:t>
        <a:bodyPr/>
        <a:lstStyle/>
        <a:p>
          <a:endParaRPr lang="en-GB"/>
        </a:p>
      </dgm:t>
    </dgm:pt>
    <dgm:pt modelId="{C24508B2-41D4-4151-A349-076FAB3AEF75}" type="sibTrans" cxnId="{E414BEC5-6F6F-481E-9584-9BF2BE5CD197}">
      <dgm:prSet/>
      <dgm:spPr/>
      <dgm:t>
        <a:bodyPr/>
        <a:lstStyle/>
        <a:p>
          <a:endParaRPr lang="en-GB"/>
        </a:p>
      </dgm:t>
    </dgm:pt>
    <dgm:pt modelId="{EA451B44-3BD8-47A8-8A38-0C85E44F28C1}">
      <dgm:prSet custT="1"/>
      <dgm:spPr/>
      <dgm:t>
        <a:bodyPr/>
        <a:lstStyle/>
        <a:p>
          <a:r>
            <a:rPr lang="en-GB" sz="1800" dirty="0" smtClean="0">
              <a:latin typeface="Myriad Pro"/>
            </a:rPr>
            <a:t>Client session state:</a:t>
          </a:r>
        </a:p>
      </dgm:t>
    </dgm:pt>
    <dgm:pt modelId="{29B14D99-9661-4D05-B3B8-1E930E185F75}" type="parTrans" cxnId="{884B69CB-7553-4FB1-9A99-FD2AC6A7D0D7}">
      <dgm:prSet/>
      <dgm:spPr/>
      <dgm:t>
        <a:bodyPr/>
        <a:lstStyle/>
        <a:p>
          <a:endParaRPr lang="en-GB"/>
        </a:p>
      </dgm:t>
    </dgm:pt>
    <dgm:pt modelId="{7D33451C-DDC6-49E3-8072-82E4AC642A8F}" type="sibTrans" cxnId="{884B69CB-7553-4FB1-9A99-FD2AC6A7D0D7}">
      <dgm:prSet/>
      <dgm:spPr/>
      <dgm:t>
        <a:bodyPr/>
        <a:lstStyle/>
        <a:p>
          <a:endParaRPr lang="en-GB"/>
        </a:p>
      </dgm:t>
    </dgm:pt>
    <dgm:pt modelId="{9C43A5C2-1FD2-4623-A691-4268803FA213}">
      <dgm:prSet custT="1"/>
      <dgm:spPr/>
      <dgm:t>
        <a:bodyPr/>
        <a:lstStyle/>
        <a:p>
          <a:r>
            <a:rPr lang="en-GB" sz="1400" dirty="0" smtClean="0">
              <a:latin typeface="Myriad Pro"/>
            </a:rPr>
            <a:t>Each client communicates with a unique session ID and sequence numbers</a:t>
          </a:r>
        </a:p>
      </dgm:t>
    </dgm:pt>
    <dgm:pt modelId="{C304FB57-8171-4508-8B9D-83693B9CCBF8}" type="parTrans" cxnId="{4DBA6C89-59CE-454D-B07D-00AB79600D97}">
      <dgm:prSet/>
      <dgm:spPr/>
      <dgm:t>
        <a:bodyPr/>
        <a:lstStyle/>
        <a:p>
          <a:endParaRPr lang="en-GB"/>
        </a:p>
      </dgm:t>
    </dgm:pt>
    <dgm:pt modelId="{5AE68338-C608-4E03-AF2D-114674CA2C22}" type="sibTrans" cxnId="{4DBA6C89-59CE-454D-B07D-00AB79600D97}">
      <dgm:prSet/>
      <dgm:spPr/>
      <dgm:t>
        <a:bodyPr/>
        <a:lstStyle/>
        <a:p>
          <a:endParaRPr lang="en-GB"/>
        </a:p>
      </dgm:t>
    </dgm:pt>
    <dgm:pt modelId="{DAFD1CBC-258B-4028-9EFD-1E9E7E5A1803}" type="pres">
      <dgm:prSet presAssocID="{2D62378D-DA60-4ABC-85B2-6C799EA00A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D79373E-AF85-4F87-B44F-81288123087E}" type="pres">
      <dgm:prSet presAssocID="{EE438145-9FB7-4337-929A-AC6D912D0C1F}" presName="parentLin" presStyleCnt="0"/>
      <dgm:spPr/>
    </dgm:pt>
    <dgm:pt modelId="{924F818A-1601-4745-BC7B-BDFBCEC12774}" type="pres">
      <dgm:prSet presAssocID="{EE438145-9FB7-4337-929A-AC6D912D0C1F}" presName="parentLeftMargin" presStyleLbl="node1" presStyleIdx="0" presStyleCnt="2"/>
      <dgm:spPr/>
      <dgm:t>
        <a:bodyPr/>
        <a:lstStyle/>
        <a:p>
          <a:endParaRPr lang="en-GB"/>
        </a:p>
      </dgm:t>
    </dgm:pt>
    <dgm:pt modelId="{46DECD56-26D7-4E00-8BE2-08E8996C8733}" type="pres">
      <dgm:prSet presAssocID="{EE438145-9FB7-4337-929A-AC6D912D0C1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B346DA-6E04-40E4-B63F-4E6D12FC28C0}" type="pres">
      <dgm:prSet presAssocID="{EE438145-9FB7-4337-929A-AC6D912D0C1F}" presName="negativeSpace" presStyleCnt="0"/>
      <dgm:spPr/>
    </dgm:pt>
    <dgm:pt modelId="{F9C98507-F3D1-490C-859C-DD6C23273695}" type="pres">
      <dgm:prSet presAssocID="{EE438145-9FB7-4337-929A-AC6D912D0C1F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FE19BC-DD62-483D-9153-2B5B15241C4E}" type="pres">
      <dgm:prSet presAssocID="{F19C360E-2E7D-4A54-93A5-E8A9D72FEC6A}" presName="spaceBetweenRectangles" presStyleCnt="0"/>
      <dgm:spPr/>
    </dgm:pt>
    <dgm:pt modelId="{1246E2AD-72A7-4E25-A66D-3EF0CBD0AF30}" type="pres">
      <dgm:prSet presAssocID="{EA451B44-3BD8-47A8-8A38-0C85E44F28C1}" presName="parentLin" presStyleCnt="0"/>
      <dgm:spPr/>
    </dgm:pt>
    <dgm:pt modelId="{6D74B69E-128E-4D7A-B103-BD950DBFF592}" type="pres">
      <dgm:prSet presAssocID="{EA451B44-3BD8-47A8-8A38-0C85E44F28C1}" presName="parentLeftMargin" presStyleLbl="node1" presStyleIdx="0" presStyleCnt="2"/>
      <dgm:spPr/>
      <dgm:t>
        <a:bodyPr/>
        <a:lstStyle/>
        <a:p>
          <a:endParaRPr lang="en-GB"/>
        </a:p>
      </dgm:t>
    </dgm:pt>
    <dgm:pt modelId="{BEDB5EA0-0154-4AD2-ADD4-5B5BF282D52D}" type="pres">
      <dgm:prSet presAssocID="{EA451B44-3BD8-47A8-8A38-0C85E44F28C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57469-8AE3-4E1A-A3E3-753091BB42EF}" type="pres">
      <dgm:prSet presAssocID="{EA451B44-3BD8-47A8-8A38-0C85E44F28C1}" presName="negativeSpace" presStyleCnt="0"/>
      <dgm:spPr/>
    </dgm:pt>
    <dgm:pt modelId="{77BFC8A0-2D0D-499C-8DB4-F7D598BB4149}" type="pres">
      <dgm:prSet presAssocID="{EA451B44-3BD8-47A8-8A38-0C85E44F28C1}" presName="childText" presStyleLbl="conFgAcc1" presStyleIdx="1" presStyleCnt="2" custScaleY="10279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CB5652E-68D8-44BA-9175-39DDDD8FFA58}" type="presOf" srcId="{9C43A5C2-1FD2-4623-A691-4268803FA213}" destId="{77BFC8A0-2D0D-499C-8DB4-F7D598BB4149}" srcOrd="0" destOrd="0" presId="urn:microsoft.com/office/officeart/2005/8/layout/list1"/>
    <dgm:cxn modelId="{4DBA6C89-59CE-454D-B07D-00AB79600D97}" srcId="{EA451B44-3BD8-47A8-8A38-0C85E44F28C1}" destId="{9C43A5C2-1FD2-4623-A691-4268803FA213}" srcOrd="0" destOrd="0" parTransId="{C304FB57-8171-4508-8B9D-83693B9CCBF8}" sibTransId="{5AE68338-C608-4E03-AF2D-114674CA2C22}"/>
    <dgm:cxn modelId="{E414BEC5-6F6F-481E-9584-9BF2BE5CD197}" srcId="{964DBF38-6811-441E-8F2D-12092A4B1E04}" destId="{3208AF8E-4755-4A9D-BFEB-6021105DA1BC}" srcOrd="0" destOrd="0" parTransId="{05DB3411-EB8B-4CB1-B9ED-00A24694BFD9}" sibTransId="{C24508B2-41D4-4151-A349-076FAB3AEF75}"/>
    <dgm:cxn modelId="{3BCC39AD-1197-4AB2-8B8D-974BB177B244}" type="presOf" srcId="{EE438145-9FB7-4337-929A-AC6D912D0C1F}" destId="{46DECD56-26D7-4E00-8BE2-08E8996C8733}" srcOrd="1" destOrd="0" presId="urn:microsoft.com/office/officeart/2005/8/layout/list1"/>
    <dgm:cxn modelId="{884B69CB-7553-4FB1-9A99-FD2AC6A7D0D7}" srcId="{2D62378D-DA60-4ABC-85B2-6C799EA00A4E}" destId="{EA451B44-3BD8-47A8-8A38-0C85E44F28C1}" srcOrd="1" destOrd="0" parTransId="{29B14D99-9661-4D05-B3B8-1E930E185F75}" sibTransId="{7D33451C-DDC6-49E3-8072-82E4AC642A8F}"/>
    <dgm:cxn modelId="{35EE99BB-A593-4004-B043-147FEDAD1A1D}" type="presOf" srcId="{EA451B44-3BD8-47A8-8A38-0C85E44F28C1}" destId="{6D74B69E-128E-4D7A-B103-BD950DBFF592}" srcOrd="0" destOrd="0" presId="urn:microsoft.com/office/officeart/2005/8/layout/list1"/>
    <dgm:cxn modelId="{71E27452-5537-4AE4-B788-AC89AF899260}" type="presOf" srcId="{2D62378D-DA60-4ABC-85B2-6C799EA00A4E}" destId="{DAFD1CBC-258B-4028-9EFD-1E9E7E5A1803}" srcOrd="0" destOrd="0" presId="urn:microsoft.com/office/officeart/2005/8/layout/list1"/>
    <dgm:cxn modelId="{3A77B926-1F84-407B-9792-1F3758334018}" type="presOf" srcId="{964DBF38-6811-441E-8F2D-12092A4B1E04}" destId="{F9C98507-F3D1-490C-859C-DD6C23273695}" srcOrd="0" destOrd="0" presId="urn:microsoft.com/office/officeart/2005/8/layout/list1"/>
    <dgm:cxn modelId="{6AB22E50-65C1-4D3A-AC81-988F898A8AF1}" srcId="{2D62378D-DA60-4ABC-85B2-6C799EA00A4E}" destId="{EE438145-9FB7-4337-929A-AC6D912D0C1F}" srcOrd="0" destOrd="0" parTransId="{12E69FB4-F65A-44CF-8026-E021C59B8996}" sibTransId="{F19C360E-2E7D-4A54-93A5-E8A9D72FEC6A}"/>
    <dgm:cxn modelId="{90032AAE-135D-4F04-B62F-399696A3AAE7}" type="presOf" srcId="{EE438145-9FB7-4337-929A-AC6D912D0C1F}" destId="{924F818A-1601-4745-BC7B-BDFBCEC12774}" srcOrd="0" destOrd="0" presId="urn:microsoft.com/office/officeart/2005/8/layout/list1"/>
    <dgm:cxn modelId="{44D58B2D-DC3B-4FE7-BA38-00EF88AA4E60}" type="presOf" srcId="{3208AF8E-4755-4A9D-BFEB-6021105DA1BC}" destId="{F9C98507-F3D1-490C-859C-DD6C23273695}" srcOrd="0" destOrd="1" presId="urn:microsoft.com/office/officeart/2005/8/layout/list1"/>
    <dgm:cxn modelId="{FEF5767B-B563-476F-9A26-57D83C48891C}" srcId="{EE438145-9FB7-4337-929A-AC6D912D0C1F}" destId="{964DBF38-6811-441E-8F2D-12092A4B1E04}" srcOrd="0" destOrd="0" parTransId="{B5B5EEA8-814E-4F23-91F0-EEBFCE236430}" sibTransId="{D7322C85-FCC7-49E8-9295-DD3354206919}"/>
    <dgm:cxn modelId="{77956426-4375-4BFE-8D54-059856E645D3}" type="presOf" srcId="{EA451B44-3BD8-47A8-8A38-0C85E44F28C1}" destId="{BEDB5EA0-0154-4AD2-ADD4-5B5BF282D52D}" srcOrd="1" destOrd="0" presId="urn:microsoft.com/office/officeart/2005/8/layout/list1"/>
    <dgm:cxn modelId="{609AA101-0F05-4027-B618-4487B01BF568}" type="presParOf" srcId="{DAFD1CBC-258B-4028-9EFD-1E9E7E5A1803}" destId="{4D79373E-AF85-4F87-B44F-81288123087E}" srcOrd="0" destOrd="0" presId="urn:microsoft.com/office/officeart/2005/8/layout/list1"/>
    <dgm:cxn modelId="{AA4E1398-9DF5-4FA0-A58F-5872C73607E3}" type="presParOf" srcId="{4D79373E-AF85-4F87-B44F-81288123087E}" destId="{924F818A-1601-4745-BC7B-BDFBCEC12774}" srcOrd="0" destOrd="0" presId="urn:microsoft.com/office/officeart/2005/8/layout/list1"/>
    <dgm:cxn modelId="{517C0779-7F51-4743-9507-112CFF3432B0}" type="presParOf" srcId="{4D79373E-AF85-4F87-B44F-81288123087E}" destId="{46DECD56-26D7-4E00-8BE2-08E8996C8733}" srcOrd="1" destOrd="0" presId="urn:microsoft.com/office/officeart/2005/8/layout/list1"/>
    <dgm:cxn modelId="{08D222FD-9078-4E51-931A-B9F06D29196C}" type="presParOf" srcId="{DAFD1CBC-258B-4028-9EFD-1E9E7E5A1803}" destId="{E8B346DA-6E04-40E4-B63F-4E6D12FC28C0}" srcOrd="1" destOrd="0" presId="urn:microsoft.com/office/officeart/2005/8/layout/list1"/>
    <dgm:cxn modelId="{0EBD15EF-2DE1-4EE8-ABA4-A379FC2F72B5}" type="presParOf" srcId="{DAFD1CBC-258B-4028-9EFD-1E9E7E5A1803}" destId="{F9C98507-F3D1-490C-859C-DD6C23273695}" srcOrd="2" destOrd="0" presId="urn:microsoft.com/office/officeart/2005/8/layout/list1"/>
    <dgm:cxn modelId="{6EFFEA6C-0E1B-44A8-943B-9FC27901870F}" type="presParOf" srcId="{DAFD1CBC-258B-4028-9EFD-1E9E7E5A1803}" destId="{32FE19BC-DD62-483D-9153-2B5B15241C4E}" srcOrd="3" destOrd="0" presId="urn:microsoft.com/office/officeart/2005/8/layout/list1"/>
    <dgm:cxn modelId="{4C07BC0E-8ED0-49E5-8DBC-894AACA7BBD3}" type="presParOf" srcId="{DAFD1CBC-258B-4028-9EFD-1E9E7E5A1803}" destId="{1246E2AD-72A7-4E25-A66D-3EF0CBD0AF30}" srcOrd="4" destOrd="0" presId="urn:microsoft.com/office/officeart/2005/8/layout/list1"/>
    <dgm:cxn modelId="{6C339A80-DA4A-489F-9D60-EED0A5629870}" type="presParOf" srcId="{1246E2AD-72A7-4E25-A66D-3EF0CBD0AF30}" destId="{6D74B69E-128E-4D7A-B103-BD950DBFF592}" srcOrd="0" destOrd="0" presId="urn:microsoft.com/office/officeart/2005/8/layout/list1"/>
    <dgm:cxn modelId="{3C8CB47A-9D1B-45C9-BD0D-D3F5360C7612}" type="presParOf" srcId="{1246E2AD-72A7-4E25-A66D-3EF0CBD0AF30}" destId="{BEDB5EA0-0154-4AD2-ADD4-5B5BF282D52D}" srcOrd="1" destOrd="0" presId="urn:microsoft.com/office/officeart/2005/8/layout/list1"/>
    <dgm:cxn modelId="{BD1E0016-D261-4570-8547-5E63FC158EBC}" type="presParOf" srcId="{DAFD1CBC-258B-4028-9EFD-1E9E7E5A1803}" destId="{42857469-8AE3-4E1A-A3E3-753091BB42EF}" srcOrd="5" destOrd="0" presId="urn:microsoft.com/office/officeart/2005/8/layout/list1"/>
    <dgm:cxn modelId="{387CB848-BF0A-4F17-B10F-272361604E41}" type="presParOf" srcId="{DAFD1CBC-258B-4028-9EFD-1E9E7E5A1803}" destId="{77BFC8A0-2D0D-499C-8DB4-F7D598BB414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FB8E88-A5C4-49A5-9A28-ED8DDF45E918}" type="doc">
      <dgm:prSet loTypeId="urn:microsoft.com/office/officeart/2005/8/layout/default#1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3FB4F6CF-5FFF-4FA8-9E90-F8D19C8D289F}">
      <dgm:prSet custT="1"/>
      <dgm:spPr/>
      <dgm:t>
        <a:bodyPr/>
        <a:lstStyle/>
        <a:p>
          <a:pPr rtl="0"/>
          <a:r>
            <a:rPr lang="en-GB" sz="1600" dirty="0" smtClean="0">
              <a:latin typeface="Myriad Pro"/>
            </a:rPr>
            <a:t>A Permissions Adapter integrates Caplin Platform with an entitlement store</a:t>
          </a:r>
        </a:p>
      </dgm:t>
    </dgm:pt>
    <dgm:pt modelId="{663FB936-0855-4892-AB69-A01B0E4670E9}" type="parTrans" cxnId="{E10FCA68-7F74-4729-88DD-2BF231B707B7}">
      <dgm:prSet/>
      <dgm:spPr/>
      <dgm:t>
        <a:bodyPr/>
        <a:lstStyle/>
        <a:p>
          <a:endParaRPr lang="en-GB"/>
        </a:p>
      </dgm:t>
    </dgm:pt>
    <dgm:pt modelId="{D3CC43CB-53E0-4DDA-BE32-419D49F50BAD}" type="sibTrans" cxnId="{E10FCA68-7F74-4729-88DD-2BF231B707B7}">
      <dgm:prSet/>
      <dgm:spPr/>
      <dgm:t>
        <a:bodyPr/>
        <a:lstStyle/>
        <a:p>
          <a:endParaRPr lang="en-GB"/>
        </a:p>
      </dgm:t>
    </dgm:pt>
    <dgm:pt modelId="{E125DA0D-3D15-4851-BF83-D95B9705C872}">
      <dgm:prSet custT="1"/>
      <dgm:spPr/>
      <dgm:t>
        <a:bodyPr/>
        <a:lstStyle/>
        <a:p>
          <a:r>
            <a:rPr lang="en-GB" sz="1600" dirty="0" smtClean="0">
              <a:latin typeface="Myriad Pro"/>
            </a:rPr>
            <a:t>Each client operation is authorised by Liberator</a:t>
          </a:r>
        </a:p>
      </dgm:t>
    </dgm:pt>
    <dgm:pt modelId="{8969F434-120E-4C9B-A591-E658ABAF3791}" type="parTrans" cxnId="{0BFD882A-CB6C-4361-A0E0-4BA1C962360B}">
      <dgm:prSet/>
      <dgm:spPr/>
      <dgm:t>
        <a:bodyPr/>
        <a:lstStyle/>
        <a:p>
          <a:endParaRPr lang="en-GB"/>
        </a:p>
      </dgm:t>
    </dgm:pt>
    <dgm:pt modelId="{FF5C31A6-F58A-4B77-9CFB-0C9AD752DBD5}" type="sibTrans" cxnId="{0BFD882A-CB6C-4361-A0E0-4BA1C962360B}">
      <dgm:prSet/>
      <dgm:spPr/>
      <dgm:t>
        <a:bodyPr/>
        <a:lstStyle/>
        <a:p>
          <a:endParaRPr lang="en-GB"/>
        </a:p>
      </dgm:t>
    </dgm:pt>
    <dgm:pt modelId="{B10C1444-D33E-4323-AAF3-DBCD27024F23}">
      <dgm:prSet custT="1"/>
      <dgm:spPr/>
      <dgm:t>
        <a:bodyPr/>
        <a:lstStyle/>
        <a:p>
          <a:r>
            <a:rPr lang="en-GB" sz="1600" dirty="0" smtClean="0">
              <a:latin typeface="Myriad Pro"/>
            </a:rPr>
            <a:t>Entitlements are cached within the Liberator </a:t>
          </a:r>
          <a:r>
            <a:rPr lang="en-GB" sz="1600" dirty="0" err="1" smtClean="0">
              <a:latin typeface="Myriad Pro"/>
            </a:rPr>
            <a:t>Auth</a:t>
          </a:r>
          <a:r>
            <a:rPr lang="en-GB" sz="1600" dirty="0" smtClean="0">
              <a:latin typeface="Myriad Pro"/>
            </a:rPr>
            <a:t> Module</a:t>
          </a:r>
        </a:p>
      </dgm:t>
    </dgm:pt>
    <dgm:pt modelId="{881A9989-44E1-4488-B441-575D057B34DB}" type="parTrans" cxnId="{9718A501-178E-4BF4-9C78-4C1480E2F05A}">
      <dgm:prSet/>
      <dgm:spPr/>
      <dgm:t>
        <a:bodyPr/>
        <a:lstStyle/>
        <a:p>
          <a:endParaRPr lang="en-GB"/>
        </a:p>
      </dgm:t>
    </dgm:pt>
    <dgm:pt modelId="{83B43E4A-C019-4441-B01D-BC078AA174CD}" type="sibTrans" cxnId="{9718A501-178E-4BF4-9C78-4C1480E2F05A}">
      <dgm:prSet/>
      <dgm:spPr/>
      <dgm:t>
        <a:bodyPr/>
        <a:lstStyle/>
        <a:p>
          <a:endParaRPr lang="en-GB"/>
        </a:p>
      </dgm:t>
    </dgm:pt>
    <dgm:pt modelId="{1F6EF232-37AA-48C1-9CBD-10C4F57887A0}" type="pres">
      <dgm:prSet presAssocID="{57FB8E88-A5C4-49A5-9A28-ED8DDF45E91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6E383C0-BA49-47D1-B43F-491C9779D6AC}" type="pres">
      <dgm:prSet presAssocID="{3FB4F6CF-5FFF-4FA8-9E90-F8D19C8D289F}" presName="node" presStyleLbl="node1" presStyleIdx="0" presStyleCnt="3" custScaleX="14722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A1C38C0-7BF8-46DA-9516-C4954EB0F75D}" type="pres">
      <dgm:prSet presAssocID="{D3CC43CB-53E0-4DDA-BE32-419D49F50BAD}" presName="sibTrans" presStyleCnt="0"/>
      <dgm:spPr/>
    </dgm:pt>
    <dgm:pt modelId="{98030F13-5ABA-441F-ABAA-7270C2D7B130}" type="pres">
      <dgm:prSet presAssocID="{E125DA0D-3D15-4851-BF83-D95B9705C872}" presName="node" presStyleLbl="node1" presStyleIdx="1" presStyleCnt="3" custScaleX="14722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588150-5B09-4E0C-86B9-4D7B9E7ACF15}" type="pres">
      <dgm:prSet presAssocID="{FF5C31A6-F58A-4B77-9CFB-0C9AD752DBD5}" presName="sibTrans" presStyleCnt="0"/>
      <dgm:spPr/>
    </dgm:pt>
    <dgm:pt modelId="{498F1D55-9A92-4BD1-84CF-4ED0D8F830D7}" type="pres">
      <dgm:prSet presAssocID="{B10C1444-D33E-4323-AAF3-DBCD27024F23}" presName="node" presStyleLbl="node1" presStyleIdx="2" presStyleCnt="3" custScaleX="14722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71847CB-53C7-43DB-9271-EFEEE045E685}" type="presOf" srcId="{B10C1444-D33E-4323-AAF3-DBCD27024F23}" destId="{498F1D55-9A92-4BD1-84CF-4ED0D8F830D7}" srcOrd="0" destOrd="0" presId="urn:microsoft.com/office/officeart/2005/8/layout/default#1"/>
    <dgm:cxn modelId="{44C45B23-DACA-4F32-969A-CC70FE079056}" type="presOf" srcId="{3FB4F6CF-5FFF-4FA8-9E90-F8D19C8D289F}" destId="{E6E383C0-BA49-47D1-B43F-491C9779D6AC}" srcOrd="0" destOrd="0" presId="urn:microsoft.com/office/officeart/2005/8/layout/default#1"/>
    <dgm:cxn modelId="{9718A501-178E-4BF4-9C78-4C1480E2F05A}" srcId="{57FB8E88-A5C4-49A5-9A28-ED8DDF45E918}" destId="{B10C1444-D33E-4323-AAF3-DBCD27024F23}" srcOrd="2" destOrd="0" parTransId="{881A9989-44E1-4488-B441-575D057B34DB}" sibTransId="{83B43E4A-C019-4441-B01D-BC078AA174CD}"/>
    <dgm:cxn modelId="{EF4E27F2-9B04-4FA4-ABB9-435F7395F3CF}" type="presOf" srcId="{E125DA0D-3D15-4851-BF83-D95B9705C872}" destId="{98030F13-5ABA-441F-ABAA-7270C2D7B130}" srcOrd="0" destOrd="0" presId="urn:microsoft.com/office/officeart/2005/8/layout/default#1"/>
    <dgm:cxn modelId="{0BFD882A-CB6C-4361-A0E0-4BA1C962360B}" srcId="{57FB8E88-A5C4-49A5-9A28-ED8DDF45E918}" destId="{E125DA0D-3D15-4851-BF83-D95B9705C872}" srcOrd="1" destOrd="0" parTransId="{8969F434-120E-4C9B-A591-E658ABAF3791}" sibTransId="{FF5C31A6-F58A-4B77-9CFB-0C9AD752DBD5}"/>
    <dgm:cxn modelId="{E10FCA68-7F74-4729-88DD-2BF231B707B7}" srcId="{57FB8E88-A5C4-49A5-9A28-ED8DDF45E918}" destId="{3FB4F6CF-5FFF-4FA8-9E90-F8D19C8D289F}" srcOrd="0" destOrd="0" parTransId="{663FB936-0855-4892-AB69-A01B0E4670E9}" sibTransId="{D3CC43CB-53E0-4DDA-BE32-419D49F50BAD}"/>
    <dgm:cxn modelId="{36DF151D-22FE-4670-B88B-A3A08E0253BD}" type="presOf" srcId="{57FB8E88-A5C4-49A5-9A28-ED8DDF45E918}" destId="{1F6EF232-37AA-48C1-9CBD-10C4F57887A0}" srcOrd="0" destOrd="0" presId="urn:microsoft.com/office/officeart/2005/8/layout/default#1"/>
    <dgm:cxn modelId="{33B79AE8-D74D-4EFA-96F8-0DD008B5E876}" type="presParOf" srcId="{1F6EF232-37AA-48C1-9CBD-10C4F57887A0}" destId="{E6E383C0-BA49-47D1-B43F-491C9779D6AC}" srcOrd="0" destOrd="0" presId="urn:microsoft.com/office/officeart/2005/8/layout/default#1"/>
    <dgm:cxn modelId="{B4DF9B7A-F901-4C41-92FC-54911F120FCE}" type="presParOf" srcId="{1F6EF232-37AA-48C1-9CBD-10C4F57887A0}" destId="{EA1C38C0-7BF8-46DA-9516-C4954EB0F75D}" srcOrd="1" destOrd="0" presId="urn:microsoft.com/office/officeart/2005/8/layout/default#1"/>
    <dgm:cxn modelId="{154A88AE-74C1-4BCC-ADF9-3C322C6D9147}" type="presParOf" srcId="{1F6EF232-37AA-48C1-9CBD-10C4F57887A0}" destId="{98030F13-5ABA-441F-ABAA-7270C2D7B130}" srcOrd="2" destOrd="0" presId="urn:microsoft.com/office/officeart/2005/8/layout/default#1"/>
    <dgm:cxn modelId="{8EB6F3BA-FA1F-4C4B-9AC5-98F1990C4493}" type="presParOf" srcId="{1F6EF232-37AA-48C1-9CBD-10C4F57887A0}" destId="{A7588150-5B09-4E0C-86B9-4D7B9E7ACF15}" srcOrd="3" destOrd="0" presId="urn:microsoft.com/office/officeart/2005/8/layout/default#1"/>
    <dgm:cxn modelId="{71694A96-AFC3-4E67-8B6F-37420D5835B2}" type="presParOf" srcId="{1F6EF232-37AA-48C1-9CBD-10C4F57887A0}" destId="{498F1D55-9A92-4BD1-84CF-4ED0D8F830D7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B903D-F22F-4BB2-88CB-216D5E582952}">
      <dsp:nvSpPr>
        <dsp:cNvPr id="0" name=""/>
        <dsp:cNvSpPr/>
      </dsp:nvSpPr>
      <dsp:spPr>
        <a:xfrm>
          <a:off x="0" y="0"/>
          <a:ext cx="3343275" cy="406400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latin typeface="Myriad Pro"/>
            </a:rPr>
            <a:t>The </a:t>
          </a:r>
          <a:r>
            <a:rPr lang="en-GB" sz="2400" kern="1200" dirty="0" err="1" smtClean="0">
              <a:latin typeface="Myriad Pro"/>
            </a:rPr>
            <a:t>KeyMaster</a:t>
          </a:r>
          <a:r>
            <a:rPr lang="en-GB" sz="2400" kern="1200" dirty="0" smtClean="0">
              <a:latin typeface="Myriad Pro"/>
            </a:rPr>
            <a:t> token includes:</a:t>
          </a:r>
          <a:endParaRPr lang="en-GB" sz="2400" kern="1200" dirty="0"/>
        </a:p>
      </dsp:txBody>
      <dsp:txXfrm>
        <a:off x="0" y="0"/>
        <a:ext cx="3343275" cy="1219200"/>
      </dsp:txXfrm>
    </dsp:sp>
    <dsp:sp modelId="{37F9FDD7-0082-40D0-91C6-3178A8D1EC80}">
      <dsp:nvSpPr>
        <dsp:cNvPr id="0" name=""/>
        <dsp:cNvSpPr/>
      </dsp:nvSpPr>
      <dsp:spPr>
        <a:xfrm>
          <a:off x="334327" y="1219547"/>
          <a:ext cx="2674620" cy="798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Myriad Pro"/>
            </a:rPr>
            <a:t>Username / Identifier</a:t>
          </a:r>
        </a:p>
      </dsp:txBody>
      <dsp:txXfrm>
        <a:off x="357712" y="1242932"/>
        <a:ext cx="2627850" cy="751643"/>
      </dsp:txXfrm>
    </dsp:sp>
    <dsp:sp modelId="{2D513BDE-52F3-4A17-9081-D05B1B33F9B4}">
      <dsp:nvSpPr>
        <dsp:cNvPr id="0" name=""/>
        <dsp:cNvSpPr/>
      </dsp:nvSpPr>
      <dsp:spPr>
        <a:xfrm>
          <a:off x="334327" y="2140793"/>
          <a:ext cx="2674620" cy="798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smtClean="0">
              <a:latin typeface="Myriad Pro"/>
            </a:rPr>
            <a:t>Timestamp</a:t>
          </a:r>
          <a:endParaRPr lang="en-GB" sz="1700" kern="1200" dirty="0" smtClean="0">
            <a:latin typeface="Myriad Pro"/>
          </a:endParaRPr>
        </a:p>
      </dsp:txBody>
      <dsp:txXfrm>
        <a:off x="357712" y="2164178"/>
        <a:ext cx="2627850" cy="751643"/>
      </dsp:txXfrm>
    </dsp:sp>
    <dsp:sp modelId="{B5A5A1A5-78D0-42DB-97AA-C221DE5C6541}">
      <dsp:nvSpPr>
        <dsp:cNvPr id="0" name=""/>
        <dsp:cNvSpPr/>
      </dsp:nvSpPr>
      <dsp:spPr>
        <a:xfrm>
          <a:off x="334327" y="3062039"/>
          <a:ext cx="2674620" cy="798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Myriad Pro"/>
            </a:rPr>
            <a:t>Any custom payload from HTTP packet headers or app server integration</a:t>
          </a:r>
          <a:endParaRPr kumimoji="0" lang="en-GB" sz="1700" b="0" i="0" u="none" strike="noStrike" kern="1200" cap="none" spc="0" normalizeH="0" baseline="0" noProof="0" dirty="0" smtClean="0">
            <a:ln/>
            <a:effectLst/>
            <a:uLnTx/>
            <a:uFillTx/>
            <a:latin typeface="Myriad Pro" pitchFamily="34" charset="0"/>
            <a:ea typeface="+mn-ea"/>
            <a:cs typeface="+mn-cs"/>
          </a:endParaRPr>
        </a:p>
      </dsp:txBody>
      <dsp:txXfrm>
        <a:off x="357712" y="3085424"/>
        <a:ext cx="2627850" cy="7516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98507-F3D1-490C-859C-DD6C23273695}">
      <dsp:nvSpPr>
        <dsp:cNvPr id="0" name=""/>
        <dsp:cNvSpPr/>
      </dsp:nvSpPr>
      <dsp:spPr>
        <a:xfrm>
          <a:off x="0" y="398418"/>
          <a:ext cx="3340985" cy="123165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298" tIns="354076" rIns="25929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>
              <a:latin typeface="Myriad Pro"/>
            </a:rPr>
            <a:t>No re-authentication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>
              <a:latin typeface="Myriad Pro"/>
            </a:rPr>
            <a:t>Session re-used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700" kern="1200" dirty="0" smtClean="0">
            <a:latin typeface="Myriad Pro"/>
          </a:endParaRPr>
        </a:p>
      </dsp:txBody>
      <dsp:txXfrm>
        <a:off x="0" y="398418"/>
        <a:ext cx="3340985" cy="1231650"/>
      </dsp:txXfrm>
    </dsp:sp>
    <dsp:sp modelId="{46DECD56-26D7-4E00-8BE2-08E8996C8733}">
      <dsp:nvSpPr>
        <dsp:cNvPr id="0" name=""/>
        <dsp:cNvSpPr/>
      </dsp:nvSpPr>
      <dsp:spPr>
        <a:xfrm>
          <a:off x="167049" y="147498"/>
          <a:ext cx="2338689" cy="5018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397" tIns="0" rIns="88397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Myriad Pro"/>
            </a:rPr>
            <a:t>Client Reconnection:</a:t>
          </a:r>
          <a:endParaRPr lang="en-GB" sz="1700" kern="1200" dirty="0"/>
        </a:p>
      </dsp:txBody>
      <dsp:txXfrm>
        <a:off x="191547" y="171996"/>
        <a:ext cx="2289693" cy="452844"/>
      </dsp:txXfrm>
    </dsp:sp>
    <dsp:sp modelId="{16F79E9F-2215-4725-9035-23795CEB637E}">
      <dsp:nvSpPr>
        <dsp:cNvPr id="0" name=""/>
        <dsp:cNvSpPr/>
      </dsp:nvSpPr>
      <dsp:spPr>
        <a:xfrm>
          <a:off x="0" y="1972788"/>
          <a:ext cx="3340985" cy="9639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298" tIns="354076" rIns="25929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>
              <a:latin typeface="Myriad Pro"/>
            </a:rPr>
            <a:t>New token required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>
              <a:latin typeface="Myriad Pro"/>
            </a:rPr>
            <a:t>New client session created</a:t>
          </a:r>
        </a:p>
      </dsp:txBody>
      <dsp:txXfrm>
        <a:off x="0" y="1972788"/>
        <a:ext cx="3340985" cy="963900"/>
      </dsp:txXfrm>
    </dsp:sp>
    <dsp:sp modelId="{5B5FB248-7E4E-4A6E-A310-49E8BFC6275A}">
      <dsp:nvSpPr>
        <dsp:cNvPr id="0" name=""/>
        <dsp:cNvSpPr/>
      </dsp:nvSpPr>
      <dsp:spPr>
        <a:xfrm>
          <a:off x="167049" y="1721867"/>
          <a:ext cx="2338689" cy="5018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397" tIns="0" rIns="88397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Myriad Pro"/>
            </a:rPr>
            <a:t>Liberator Failover</a:t>
          </a:r>
        </a:p>
      </dsp:txBody>
      <dsp:txXfrm>
        <a:off x="191547" y="1746365"/>
        <a:ext cx="2289693" cy="452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98507-F3D1-490C-859C-DD6C23273695}">
      <dsp:nvSpPr>
        <dsp:cNvPr id="0" name=""/>
        <dsp:cNvSpPr/>
      </dsp:nvSpPr>
      <dsp:spPr>
        <a:xfrm>
          <a:off x="0" y="420622"/>
          <a:ext cx="3914775" cy="1102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830" tIns="583184" rIns="30383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>
              <a:latin typeface="Myriad Pro"/>
            </a:rPr>
            <a:t>SSL Certificates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>
              <a:latin typeface="Myriad Pro"/>
            </a:rPr>
            <a:t>(PEM or DER format)</a:t>
          </a:r>
        </a:p>
      </dsp:txBody>
      <dsp:txXfrm>
        <a:off x="0" y="420622"/>
        <a:ext cx="3914775" cy="1102500"/>
      </dsp:txXfrm>
    </dsp:sp>
    <dsp:sp modelId="{46DECD56-26D7-4E00-8BE2-08E8996C8733}">
      <dsp:nvSpPr>
        <dsp:cNvPr id="0" name=""/>
        <dsp:cNvSpPr/>
      </dsp:nvSpPr>
      <dsp:spPr>
        <a:xfrm>
          <a:off x="195738" y="7342"/>
          <a:ext cx="2740342" cy="8265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3578" tIns="0" rIns="10357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Myriad Pro"/>
            </a:rPr>
            <a:t>RTTP &amp; DataSource transport:</a:t>
          </a:r>
          <a:endParaRPr lang="en-GB" sz="1800" kern="1200" dirty="0"/>
        </a:p>
      </dsp:txBody>
      <dsp:txXfrm>
        <a:off x="236087" y="47691"/>
        <a:ext cx="2659644" cy="745862"/>
      </dsp:txXfrm>
    </dsp:sp>
    <dsp:sp modelId="{77BFC8A0-2D0D-499C-8DB4-F7D598BB4149}">
      <dsp:nvSpPr>
        <dsp:cNvPr id="0" name=""/>
        <dsp:cNvSpPr/>
      </dsp:nvSpPr>
      <dsp:spPr>
        <a:xfrm>
          <a:off x="0" y="2087602"/>
          <a:ext cx="3914775" cy="1087982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830" tIns="583184" rIns="30383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>
              <a:latin typeface="Myriad Pro"/>
            </a:rPr>
            <a:t>Each client communicates with a unique session ID and sequence numbers</a:t>
          </a:r>
        </a:p>
      </dsp:txBody>
      <dsp:txXfrm>
        <a:off x="0" y="2087602"/>
        <a:ext cx="3914775" cy="1087982"/>
      </dsp:txXfrm>
    </dsp:sp>
    <dsp:sp modelId="{BEDB5EA0-0154-4AD2-ADD4-5B5BF282D52D}">
      <dsp:nvSpPr>
        <dsp:cNvPr id="0" name=""/>
        <dsp:cNvSpPr/>
      </dsp:nvSpPr>
      <dsp:spPr>
        <a:xfrm>
          <a:off x="195738" y="1674322"/>
          <a:ext cx="2740342" cy="8265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3578" tIns="0" rIns="10357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Myriad Pro"/>
            </a:rPr>
            <a:t>Client session state:</a:t>
          </a:r>
        </a:p>
      </dsp:txBody>
      <dsp:txXfrm>
        <a:off x="236087" y="1714671"/>
        <a:ext cx="2659644" cy="7458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E383C0-BA49-47D1-B43F-491C9779D6AC}">
      <dsp:nvSpPr>
        <dsp:cNvPr id="0" name=""/>
        <dsp:cNvSpPr/>
      </dsp:nvSpPr>
      <dsp:spPr>
        <a:xfrm>
          <a:off x="409569" y="496"/>
          <a:ext cx="2990860" cy="121890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Myriad Pro"/>
            </a:rPr>
            <a:t>A Permissions Adapter integrates Caplin Platform with an entitlement store</a:t>
          </a:r>
        </a:p>
      </dsp:txBody>
      <dsp:txXfrm>
        <a:off x="409569" y="496"/>
        <a:ext cx="2990860" cy="1218902"/>
      </dsp:txXfrm>
    </dsp:sp>
    <dsp:sp modelId="{98030F13-5ABA-441F-ABAA-7270C2D7B130}">
      <dsp:nvSpPr>
        <dsp:cNvPr id="0" name=""/>
        <dsp:cNvSpPr/>
      </dsp:nvSpPr>
      <dsp:spPr>
        <a:xfrm>
          <a:off x="409569" y="1422548"/>
          <a:ext cx="2990860" cy="121890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Myriad Pro"/>
            </a:rPr>
            <a:t>Each client operation is authorised by Liberator</a:t>
          </a:r>
        </a:p>
      </dsp:txBody>
      <dsp:txXfrm>
        <a:off x="409569" y="1422548"/>
        <a:ext cx="2990860" cy="1218902"/>
      </dsp:txXfrm>
    </dsp:sp>
    <dsp:sp modelId="{498F1D55-9A92-4BD1-84CF-4ED0D8F830D7}">
      <dsp:nvSpPr>
        <dsp:cNvPr id="0" name=""/>
        <dsp:cNvSpPr/>
      </dsp:nvSpPr>
      <dsp:spPr>
        <a:xfrm>
          <a:off x="409569" y="2844601"/>
          <a:ext cx="2990860" cy="121890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Myriad Pro"/>
            </a:rPr>
            <a:t>Entitlements are cached within the Liberator </a:t>
          </a:r>
          <a:r>
            <a:rPr lang="en-GB" sz="1600" kern="1200" dirty="0" err="1" smtClean="0">
              <a:latin typeface="Myriad Pro"/>
            </a:rPr>
            <a:t>Auth</a:t>
          </a:r>
          <a:r>
            <a:rPr lang="en-GB" sz="1600" kern="1200" dirty="0" smtClean="0">
              <a:latin typeface="Myriad Pro"/>
            </a:rPr>
            <a:t> Module</a:t>
          </a:r>
        </a:p>
      </dsp:txBody>
      <dsp:txXfrm>
        <a:off x="409569" y="2844601"/>
        <a:ext cx="2990860" cy="1218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pPr/>
              <a:t>05/11/2013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619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E4D001F-EBE8-49BB-9BEE-2947E21C6993}" type="slidenum">
              <a:rPr lang="en-GB" sz="1200"/>
              <a:pPr algn="r"/>
              <a:t>4</a:t>
            </a:fld>
            <a:endParaRPr lang="en-GB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5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6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7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95" y="2198796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96" y="3258929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15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5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11" Type="http://schemas.microsoft.com/office/2007/relationships/diagramDrawing" Target="../diagrams/drawing1.xml"/><Relationship Id="rId5" Type="http://schemas.openxmlformats.org/officeDocument/2006/relationships/image" Target="../media/image17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6.png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15.png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microsoft.com/office/2007/relationships/diagramDrawing" Target="../diagrams/drawing2.xml"/><Relationship Id="rId5" Type="http://schemas.openxmlformats.org/officeDocument/2006/relationships/image" Target="../media/image17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16.png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diagramColors" Target="../diagrams/colors3.xml"/><Relationship Id="rId5" Type="http://schemas.openxmlformats.org/officeDocument/2006/relationships/image" Target="../media/image16.png"/><Relationship Id="rId10" Type="http://schemas.openxmlformats.org/officeDocument/2006/relationships/diagramQuickStyle" Target="../diagrams/quickStyle3.xml"/><Relationship Id="rId4" Type="http://schemas.openxmlformats.org/officeDocument/2006/relationships/image" Target="../media/image20.gif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Keymaster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Single Sign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KeyMaster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for integrating with SSO</a:t>
            </a:r>
          </a:p>
          <a:p>
            <a:endParaRPr lang="en-US" dirty="0"/>
          </a:p>
          <a:p>
            <a:r>
              <a:rPr lang="en-US" dirty="0" smtClean="0"/>
              <a:t>Private key is stored in trusted area, public key is on Liberator</a:t>
            </a:r>
          </a:p>
          <a:p>
            <a:endParaRPr lang="en-US" dirty="0" smtClean="0"/>
          </a:p>
          <a:p>
            <a:r>
              <a:rPr lang="en-US" dirty="0" err="1" smtClean="0"/>
              <a:t>.</a:t>
            </a:r>
            <a:r>
              <a:rPr lang="en-US" dirty="0" err="1"/>
              <a:t>Net</a:t>
            </a:r>
            <a:r>
              <a:rPr lang="en-US" dirty="0"/>
              <a:t> and Java </a:t>
            </a:r>
            <a:r>
              <a:rPr lang="en-US" dirty="0" smtClean="0"/>
              <a:t>version</a:t>
            </a:r>
          </a:p>
          <a:p>
            <a:endParaRPr lang="en-US" dirty="0"/>
          </a:p>
          <a:p>
            <a:r>
              <a:rPr lang="en-US" dirty="0" smtClean="0"/>
              <a:t>Java Version has Servlet examples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0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143108" y="3286124"/>
            <a:ext cx="2214578" cy="142876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t" anchorCtr="0">
            <a:noAutofit/>
          </a:bodyPr>
          <a:lstStyle/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chemeClr val="dk1"/>
                </a:solidFill>
              </a:rPr>
              <a:t>Application </a:t>
            </a:r>
          </a:p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chemeClr val="dk1"/>
                </a:solidFill>
              </a:rPr>
              <a:t>Server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Single Sign On Process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1785926"/>
            <a:ext cx="135732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Client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488" y="3929066"/>
            <a:ext cx="135732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err="1" smtClean="0">
                <a:solidFill>
                  <a:srgbClr val="000000"/>
                </a:solidFill>
              </a:rPr>
              <a:t>KeyMaster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Servlet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2" name="Picture 11" descr="prike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5152265"/>
            <a:ext cx="857250" cy="3429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357818" y="3286124"/>
            <a:ext cx="2214578" cy="107157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t" anchorCtr="0">
            <a:noAutofit/>
          </a:bodyPr>
          <a:lstStyle/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chemeClr val="dk1"/>
                </a:solidFill>
              </a:rPr>
              <a:t>Liberator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35571" y="3643314"/>
            <a:ext cx="135732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Auth Module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5" name="Picture 14" descr="pubke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4576773"/>
            <a:ext cx="857250" cy="35242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28992" y="5438017"/>
            <a:ext cx="970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Private Key</a:t>
            </a:r>
            <a:endParaRPr lang="en-GB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959449" y="4929198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Public Key</a:t>
            </a:r>
            <a:endParaRPr lang="en-GB" sz="1200" dirty="0"/>
          </a:p>
        </p:txBody>
      </p:sp>
      <p:sp>
        <p:nvSpPr>
          <p:cNvPr id="18" name="Can 17"/>
          <p:cNvSpPr/>
          <p:nvPr/>
        </p:nvSpPr>
        <p:spPr>
          <a:xfrm>
            <a:off x="149629" y="3357562"/>
            <a:ext cx="1279099" cy="1285884"/>
          </a:xfrm>
          <a:prstGeom prst="can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7103" tIns="41790" rIns="217103" bIns="4179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chemeClr val="dk1"/>
                </a:solidFill>
              </a:rPr>
              <a:t>SSO</a:t>
            </a:r>
          </a:p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chemeClr val="dk1"/>
                </a:solidFill>
              </a:rPr>
              <a:t>System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rot="5400000">
            <a:off x="2839629" y="2375290"/>
            <a:ext cx="1143008" cy="678661"/>
          </a:xfrm>
          <a:prstGeom prst="straightConnector1">
            <a:avLst/>
          </a:prstGeom>
          <a:ln w="127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1" idx="1"/>
            <a:endCxn id="18" idx="4"/>
          </p:cNvCxnSpPr>
          <p:nvPr/>
        </p:nvCxnSpPr>
        <p:spPr>
          <a:xfrm flipH="1">
            <a:off x="1428728" y="4000504"/>
            <a:ext cx="714380" cy="0"/>
          </a:xfrm>
          <a:prstGeom prst="straightConnector1">
            <a:avLst/>
          </a:prstGeom>
          <a:ln w="127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1428728" y="4141791"/>
            <a:ext cx="714380" cy="1588"/>
          </a:xfrm>
          <a:prstGeom prst="straightConnector1">
            <a:avLst/>
          </a:prstGeom>
          <a:ln w="12700">
            <a:solidFill>
              <a:srgbClr val="0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>
            <a:off x="2964644" y="2393152"/>
            <a:ext cx="1143009" cy="642941"/>
          </a:xfrm>
          <a:prstGeom prst="straightConnector1">
            <a:avLst/>
          </a:prstGeom>
          <a:ln w="12700">
            <a:solidFill>
              <a:srgbClr val="0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>
            <a:off x="2821770" y="2678902"/>
            <a:ext cx="1785951" cy="714381"/>
          </a:xfrm>
          <a:prstGeom prst="straightConnector1">
            <a:avLst/>
          </a:prstGeom>
          <a:ln w="12700">
            <a:solidFill>
              <a:srgbClr val="0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928926" y="2335405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Login</a:t>
            </a:r>
            <a:endParaRPr lang="en-GB" sz="1400" dirty="0">
              <a:solidFill>
                <a:srgbClr val="0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00496" y="269146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Request Token</a:t>
            </a:r>
            <a:endParaRPr lang="en-GB" sz="1400" dirty="0">
              <a:solidFill>
                <a:srgbClr val="000000"/>
              </a:solidFill>
            </a:endParaRPr>
          </a:p>
        </p:txBody>
      </p:sp>
      <p:cxnSp>
        <p:nvCxnSpPr>
          <p:cNvPr id="35" name="Straight Arrow Connector 34"/>
          <p:cNvCxnSpPr>
            <a:stCxn id="8" idx="2"/>
          </p:cNvCxnSpPr>
          <p:nvPr/>
        </p:nvCxnSpPr>
        <p:spPr>
          <a:xfrm>
            <a:off x="4321967" y="2155258"/>
            <a:ext cx="2492265" cy="1130869"/>
          </a:xfrm>
          <a:prstGeom prst="straightConnector1">
            <a:avLst/>
          </a:prstGeom>
          <a:ln w="12700">
            <a:solidFill>
              <a:srgbClr val="0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14" idx="0"/>
          </p:cNvCxnSpPr>
          <p:nvPr/>
        </p:nvCxnSpPr>
        <p:spPr>
          <a:xfrm>
            <a:off x="6814232" y="3286127"/>
            <a:ext cx="0" cy="357187"/>
          </a:xfrm>
          <a:prstGeom prst="straightConnector1">
            <a:avLst/>
          </a:prstGeom>
          <a:ln w="12700">
            <a:solidFill>
              <a:srgbClr val="0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endCxn id="15" idx="0"/>
          </p:cNvCxnSpPr>
          <p:nvPr/>
        </p:nvCxnSpPr>
        <p:spPr>
          <a:xfrm>
            <a:off x="6959449" y="4289645"/>
            <a:ext cx="470068" cy="287128"/>
          </a:xfrm>
          <a:prstGeom prst="straightConnector1">
            <a:avLst/>
          </a:prstGeom>
          <a:ln w="12700">
            <a:solidFill>
              <a:srgbClr val="0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214942" y="2335405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Login using token</a:t>
            </a:r>
            <a:endParaRPr lang="en-GB" sz="1400" dirty="0">
              <a:solidFill>
                <a:srgbClr val="000000"/>
              </a:solidFill>
            </a:endParaRPr>
          </a:p>
        </p:txBody>
      </p:sp>
      <p:cxnSp>
        <p:nvCxnSpPr>
          <p:cNvPr id="45" name="Straight Arrow Connector 44"/>
          <p:cNvCxnSpPr>
            <a:stCxn id="10" idx="2"/>
            <a:endCxn id="12" idx="0"/>
          </p:cNvCxnSpPr>
          <p:nvPr/>
        </p:nvCxnSpPr>
        <p:spPr>
          <a:xfrm rot="16200000" flipH="1">
            <a:off x="3444168" y="4667378"/>
            <a:ext cx="576868" cy="392906"/>
          </a:xfrm>
          <a:prstGeom prst="straightConnector1">
            <a:avLst/>
          </a:prstGeom>
          <a:ln w="12700">
            <a:solidFill>
              <a:srgbClr val="0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786182" y="4786322"/>
            <a:ext cx="1419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Encode Data</a:t>
            </a:r>
            <a:endParaRPr lang="en-GB" sz="1400" dirty="0">
              <a:solidFill>
                <a:srgbClr val="000000"/>
              </a:solidFill>
            </a:endParaRPr>
          </a:p>
        </p:txBody>
      </p:sp>
      <p:cxnSp>
        <p:nvCxnSpPr>
          <p:cNvPr id="49" name="Straight Arrow Connector 48"/>
          <p:cNvCxnSpPr>
            <a:stCxn id="10" idx="1"/>
          </p:cNvCxnSpPr>
          <p:nvPr/>
        </p:nvCxnSpPr>
        <p:spPr>
          <a:xfrm rot="10800000">
            <a:off x="2500298" y="3929066"/>
            <a:ext cx="357190" cy="323166"/>
          </a:xfrm>
          <a:prstGeom prst="straightConnector1">
            <a:avLst/>
          </a:prstGeom>
          <a:ln w="12700">
            <a:solidFill>
              <a:srgbClr val="0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269359" y="4000504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Get User</a:t>
            </a:r>
          </a:p>
          <a:p>
            <a:r>
              <a:rPr lang="en-GB" sz="1400" dirty="0" smtClean="0">
                <a:solidFill>
                  <a:srgbClr val="000000"/>
                </a:solidFill>
              </a:rPr>
              <a:t>name</a:t>
            </a:r>
            <a:endParaRPr lang="en-GB" sz="1400" dirty="0">
              <a:solidFill>
                <a:srgbClr val="000000"/>
              </a:solidFill>
            </a:endParaRPr>
          </a:p>
        </p:txBody>
      </p:sp>
      <p:cxnSp>
        <p:nvCxnSpPr>
          <p:cNvPr id="53" name="Straight Arrow Connector 52"/>
          <p:cNvCxnSpPr>
            <a:endCxn id="10" idx="0"/>
          </p:cNvCxnSpPr>
          <p:nvPr/>
        </p:nvCxnSpPr>
        <p:spPr>
          <a:xfrm rot="5400000">
            <a:off x="2982506" y="2696762"/>
            <a:ext cx="1785948" cy="678661"/>
          </a:xfrm>
          <a:prstGeom prst="straightConnector1">
            <a:avLst/>
          </a:prstGeom>
          <a:ln w="12700">
            <a:solidFill>
              <a:srgbClr val="0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071934" y="245301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Return Token</a:t>
            </a:r>
            <a:endParaRPr lang="en-GB" sz="1400" dirty="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857884" y="4407107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Check token</a:t>
            </a:r>
            <a:endParaRPr lang="en-GB" sz="1400" dirty="0">
              <a:solidFill>
                <a:srgbClr val="00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28728" y="3429000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0000"/>
                </a:solidFill>
              </a:rPr>
              <a:t>Check SSO</a:t>
            </a:r>
            <a:endParaRPr lang="en-GB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33" grpId="0"/>
      <p:bldP spid="33" grpId="1"/>
      <p:bldP spid="34" grpId="0"/>
      <p:bldP spid="34" grpId="1"/>
      <p:bldP spid="44" grpId="0"/>
      <p:bldP spid="48" grpId="0"/>
      <p:bldP spid="48" grpId="1"/>
      <p:bldP spid="52" grpId="0"/>
      <p:bldP spid="52" grpId="1"/>
      <p:bldP spid="56" grpId="0"/>
      <p:bldP spid="56" grpId="1"/>
      <p:bldP spid="57" grpId="0"/>
      <p:bldP spid="59" grpId="0"/>
      <p:bldP spid="5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287524" y="1592796"/>
            <a:ext cx="4248142" cy="4093095"/>
            <a:chOff x="467874" y="992089"/>
            <a:chExt cx="4464166" cy="5237731"/>
          </a:xfrm>
        </p:grpSpPr>
        <p:sp>
          <p:nvSpPr>
            <p:cNvPr id="64" name="AutoShape 8"/>
            <p:cNvSpPr>
              <a:spLocks noChangeArrowheads="1"/>
            </p:cNvSpPr>
            <p:nvPr/>
          </p:nvSpPr>
          <p:spPr bwMode="auto">
            <a:xfrm>
              <a:off x="2772130" y="2024813"/>
              <a:ext cx="591446" cy="615592"/>
            </a:xfrm>
            <a:prstGeom prst="rect">
              <a:avLst/>
            </a:prstGeom>
            <a:solidFill>
              <a:srgbClr val="00B0F0"/>
            </a:solidFill>
            <a:ln w="9525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</p:spPr>
          <p:txBody>
            <a:bodyPr vert="horz" wrap="square" lIns="91435" tIns="45718" rIns="91435" bIns="4571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1000"/>
                </a:spcAft>
              </a:pPr>
              <a:endParaRPr lang="en-US" sz="1200" dirty="0">
                <a:solidFill>
                  <a:schemeClr val="lt1"/>
                </a:solidFill>
                <a:latin typeface="Myriad Pro"/>
              </a:endParaRPr>
            </a:p>
          </p:txBody>
        </p:sp>
        <p:pic>
          <p:nvPicPr>
            <p:cNvPr id="55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rgbClr val="FFFF0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772130" y="2024810"/>
              <a:ext cx="591444" cy="6184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2" name="AutoShape 9"/>
            <p:cNvSpPr>
              <a:spLocks noChangeArrowheads="1"/>
            </p:cNvSpPr>
            <p:nvPr/>
          </p:nvSpPr>
          <p:spPr bwMode="auto">
            <a:xfrm>
              <a:off x="1820543" y="2024811"/>
              <a:ext cx="675354" cy="65476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914353">
                <a:spcAft>
                  <a:spcPts val="1000"/>
                </a:spcAft>
              </a:pP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363574" y="1632858"/>
              <a:ext cx="1460521" cy="3037585"/>
            </a:xfrm>
            <a:prstGeom prst="rect">
              <a:avLst/>
            </a:prstGeom>
            <a:solidFill>
              <a:srgbClr val="001940"/>
            </a:solidFill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50798" tIns="50798" rIns="50798" bIns="50798" anchor="ctr"/>
            <a:lstStyle/>
            <a:p>
              <a:endParaRPr lang="en-GB" sz="1600" i="1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157" name="Text Box 37"/>
            <p:cNvSpPr txBox="1">
              <a:spLocks noChangeArrowheads="1"/>
            </p:cNvSpPr>
            <p:nvPr/>
          </p:nvSpPr>
          <p:spPr bwMode="auto">
            <a:xfrm>
              <a:off x="3363574" y="1632858"/>
              <a:ext cx="1460520" cy="303758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914353">
                <a:spcAft>
                  <a:spcPts val="1000"/>
                </a:spcAft>
              </a:pPr>
              <a:r>
                <a:rPr lang="en-US" sz="1200" dirty="0" smtClean="0">
                  <a:solidFill>
                    <a:schemeClr val="bg1"/>
                  </a:solidFill>
                  <a:latin typeface="Calibri" pitchFamily="34" charset="0"/>
                </a:rPr>
                <a:t>Caplin Platform</a:t>
              </a:r>
              <a:endParaRPr lang="en-US" sz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5124" name="AutoShape 4"/>
            <p:cNvCxnSpPr>
              <a:cxnSpLocks noChangeShapeType="1"/>
            </p:cNvCxnSpPr>
            <p:nvPr/>
          </p:nvCxnSpPr>
          <p:spPr bwMode="auto">
            <a:xfrm flipH="1" flipV="1">
              <a:off x="4095322" y="4606036"/>
              <a:ext cx="808" cy="807618"/>
            </a:xfrm>
            <a:prstGeom prst="straightConnector1">
              <a:avLst/>
            </a:prstGeom>
            <a:noFill/>
            <a:ln w="22225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25" name="AutoShape 5"/>
            <p:cNvSpPr>
              <a:spLocks noChangeArrowheads="1"/>
            </p:cNvSpPr>
            <p:nvPr/>
          </p:nvSpPr>
          <p:spPr bwMode="auto">
            <a:xfrm>
              <a:off x="3363576" y="5413655"/>
              <a:ext cx="1460519" cy="720019"/>
            </a:xfrm>
            <a:prstGeom prst="roundRect">
              <a:avLst>
                <a:gd name="adj" fmla="val 0"/>
              </a:avLst>
            </a:prstGeom>
            <a:solidFill>
              <a:srgbClr val="585878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 defTabSz="912935">
                <a:defRPr/>
              </a:pPr>
              <a:r>
                <a:rPr lang="en-GB" sz="900" dirty="0">
                  <a:solidFill>
                    <a:schemeClr val="lt1"/>
                  </a:solidFill>
                  <a:latin typeface="Myriad Pro"/>
                  <a:sym typeface="Helvetica" charset="0"/>
                </a:rPr>
                <a:t>Internal Pricing, Trading, Permissions systems</a:t>
              </a:r>
              <a:endParaRPr lang="en-US" sz="900" dirty="0">
                <a:solidFill>
                  <a:schemeClr val="lt1"/>
                </a:solidFill>
                <a:latin typeface="Myriad Pro"/>
                <a:sym typeface="Helvetica" charset="0"/>
              </a:endParaRPr>
            </a:p>
          </p:txBody>
        </p:sp>
        <p:sp>
          <p:nvSpPr>
            <p:cNvPr id="5128" name="AutoShape 8"/>
            <p:cNvSpPr>
              <a:spLocks noChangeArrowheads="1"/>
            </p:cNvSpPr>
            <p:nvPr/>
          </p:nvSpPr>
          <p:spPr bwMode="auto">
            <a:xfrm>
              <a:off x="3363574" y="2024812"/>
              <a:ext cx="1460520" cy="615594"/>
            </a:xfrm>
            <a:prstGeom prst="rect">
              <a:avLst/>
            </a:prstGeom>
            <a:solidFill>
              <a:srgbClr val="3B75A1"/>
            </a:solidFill>
            <a:ln w="6350"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6" rIns="91430" bIns="45716" rtlCol="0" anchor="ctr"/>
            <a:lstStyle/>
            <a:p>
              <a:pPr algn="ctr"/>
              <a:r>
                <a:rPr lang="en-GB" sz="1100" b="1" dirty="0">
                  <a:solidFill>
                    <a:schemeClr val="bg1"/>
                  </a:solidFill>
                  <a:latin typeface="Century Gothic" pitchFamily="34" charset="0"/>
                </a:rPr>
                <a:t>Liberator A</a:t>
              </a:r>
              <a:endParaRPr lang="en-US" sz="1100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5129" name="AutoShape 9"/>
            <p:cNvSpPr>
              <a:spLocks noChangeArrowheads="1"/>
            </p:cNvSpPr>
            <p:nvPr/>
          </p:nvSpPr>
          <p:spPr bwMode="auto">
            <a:xfrm>
              <a:off x="563165" y="2024810"/>
              <a:ext cx="1272490" cy="65476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914353">
                <a:spcAft>
                  <a:spcPts val="1000"/>
                </a:spcAft>
              </a:pPr>
              <a:r>
                <a:rPr lang="en-GB" sz="1100" dirty="0">
                  <a:solidFill>
                    <a:schemeClr val="bg1"/>
                  </a:solidFill>
                  <a:latin typeface="Calibri" pitchFamily="34" charset="0"/>
                </a:rPr>
                <a:t>Web </a:t>
              </a:r>
              <a:r>
                <a:rPr lang="en-GB" sz="1100" dirty="0" smtClean="0">
                  <a:solidFill>
                    <a:schemeClr val="bg1"/>
                  </a:solidFill>
                  <a:latin typeface="Calibri" pitchFamily="34" charset="0"/>
                </a:rPr>
                <a:t>server/proxy cluster 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3363574" y="3117592"/>
              <a:ext cx="1460520" cy="512773"/>
            </a:xfrm>
            <a:prstGeom prst="rect">
              <a:avLst/>
            </a:prstGeom>
            <a:solidFill>
              <a:srgbClr val="3B75A1"/>
            </a:solidFill>
            <a:ln w="635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6" rIns="91430" bIns="45716" rtlCol="0" anchor="ctr"/>
            <a:lstStyle/>
            <a:p>
              <a:pPr algn="ctr"/>
              <a:r>
                <a:rPr lang="en-GB" sz="1100" b="1" dirty="0">
                  <a:solidFill>
                    <a:schemeClr val="bg1"/>
                  </a:solidFill>
                  <a:latin typeface="Century Gothic" pitchFamily="34" charset="0"/>
                </a:rPr>
                <a:t>Transformer A</a:t>
              </a:r>
              <a:endParaRPr lang="en-US" sz="1100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623760" y="3342620"/>
              <a:ext cx="1272490" cy="126412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914353">
                <a:spcAft>
                  <a:spcPts val="1000"/>
                </a:spcAft>
              </a:pPr>
              <a:r>
                <a:rPr lang="en-GB" sz="1100" dirty="0">
                  <a:solidFill>
                    <a:schemeClr val="bg1"/>
                  </a:solidFill>
                  <a:latin typeface="Calibri" pitchFamily="34" charset="0"/>
                </a:rPr>
                <a:t>Application server cluster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>
              <a:off x="3363574" y="4093263"/>
              <a:ext cx="1460520" cy="512773"/>
            </a:xfrm>
            <a:prstGeom prst="rect">
              <a:avLst/>
            </a:prstGeom>
            <a:solidFill>
              <a:srgbClr val="3B75A1"/>
            </a:solidFill>
            <a:ln w="635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6" rIns="91430" bIns="45716" rtlCol="0" anchor="ctr"/>
            <a:lstStyle/>
            <a:p>
              <a:pPr algn="ctr"/>
              <a:r>
                <a:rPr lang="en-GB" sz="1100" b="1" dirty="0">
                  <a:solidFill>
                    <a:schemeClr val="bg1"/>
                  </a:solidFill>
                  <a:latin typeface="Century Gothic" pitchFamily="34" charset="0"/>
                </a:rPr>
                <a:t>DataSource A</a:t>
              </a:r>
              <a:endParaRPr lang="en-US" sz="1100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>
              <a:off x="749392" y="5289735"/>
              <a:ext cx="908921" cy="940085"/>
            </a:xfrm>
            <a:prstGeom prst="flowChartMagneticDisk">
              <a:avLst/>
            </a:prstGeom>
            <a:solidFill>
              <a:srgbClr val="585878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 defTabSz="912935">
                <a:defRPr/>
              </a:pPr>
              <a:r>
                <a:rPr lang="en-GB" sz="700" dirty="0">
                  <a:solidFill>
                    <a:schemeClr val="lt1"/>
                  </a:solidFill>
                  <a:latin typeface="Myriad Pro"/>
                  <a:sym typeface="Helvetica" charset="0"/>
                </a:rPr>
                <a:t>Database cluster</a:t>
              </a:r>
              <a:endParaRPr lang="en-US" sz="700" dirty="0">
                <a:solidFill>
                  <a:schemeClr val="lt1"/>
                </a:solidFill>
                <a:latin typeface="Myriad Pro"/>
                <a:sym typeface="Helvetica" charset="0"/>
              </a:endParaRPr>
            </a:p>
          </p:txBody>
        </p:sp>
        <p:cxnSp>
          <p:nvCxnSpPr>
            <p:cNvPr id="5138" name="AutoShape 18"/>
            <p:cNvCxnSpPr>
              <a:cxnSpLocks noChangeShapeType="1"/>
              <a:endCxn id="55" idx="0"/>
            </p:cNvCxnSpPr>
            <p:nvPr/>
          </p:nvCxnSpPr>
          <p:spPr bwMode="auto">
            <a:xfrm rot="5400000">
              <a:off x="2808527" y="1765485"/>
              <a:ext cx="518650" cy="1588"/>
            </a:xfrm>
            <a:prstGeom prst="straightConnector1">
              <a:avLst/>
            </a:prstGeom>
            <a:noFill/>
            <a:ln w="22225">
              <a:solidFill>
                <a:srgbClr val="FFFF00"/>
              </a:solidFill>
              <a:round/>
              <a:headEnd/>
              <a:tailEnd type="triangle" w="med" len="med"/>
            </a:ln>
          </p:spPr>
        </p:cxnSp>
        <p:cxnSp>
          <p:nvCxnSpPr>
            <p:cNvPr id="5139" name="AutoShape 19"/>
            <p:cNvCxnSpPr>
              <a:cxnSpLocks noChangeShapeType="1"/>
              <a:endCxn id="1027" idx="1"/>
            </p:cNvCxnSpPr>
            <p:nvPr/>
          </p:nvCxnSpPr>
          <p:spPr bwMode="auto">
            <a:xfrm rot="5400000">
              <a:off x="1921698" y="1752976"/>
              <a:ext cx="495221" cy="1588"/>
            </a:xfrm>
            <a:prstGeom prst="straightConnector1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5140" name="AutoShape 20"/>
            <p:cNvCxnSpPr>
              <a:cxnSpLocks noChangeShapeType="1"/>
            </p:cNvCxnSpPr>
            <p:nvPr/>
          </p:nvCxnSpPr>
          <p:spPr bwMode="auto">
            <a:xfrm flipV="1">
              <a:off x="1203045" y="2679574"/>
              <a:ext cx="808" cy="662332"/>
            </a:xfrm>
            <a:prstGeom prst="straightConnector1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5141" name="AutoShape 21"/>
            <p:cNvCxnSpPr>
              <a:cxnSpLocks noChangeShapeType="1"/>
            </p:cNvCxnSpPr>
            <p:nvPr/>
          </p:nvCxnSpPr>
          <p:spPr bwMode="auto">
            <a:xfrm>
              <a:off x="1202238" y="4606036"/>
              <a:ext cx="0" cy="685834"/>
            </a:xfrm>
            <a:prstGeom prst="straightConnector1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42" name="Text Box 22"/>
            <p:cNvSpPr txBox="1">
              <a:spLocks noChangeArrowheads="1"/>
            </p:cNvSpPr>
            <p:nvPr/>
          </p:nvSpPr>
          <p:spPr bwMode="auto">
            <a:xfrm>
              <a:off x="1959682" y="1167606"/>
              <a:ext cx="1389083" cy="3385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 defTabSz="912935">
                <a:defRPr/>
              </a:pPr>
              <a:r>
                <a:rPr lang="en-GB" sz="1050" b="1" dirty="0">
                  <a:solidFill>
                    <a:schemeClr val="lt1"/>
                  </a:solidFill>
                  <a:latin typeface="Myriad Pro"/>
                  <a:sym typeface="Helvetica" charset="0"/>
                </a:rPr>
                <a:t>Clients</a:t>
              </a:r>
              <a:endParaRPr lang="en-US" sz="1050" b="1" dirty="0">
                <a:solidFill>
                  <a:schemeClr val="lt1"/>
                </a:solidFill>
                <a:latin typeface="Myriad Pro"/>
                <a:sym typeface="Helvetica" charset="0"/>
              </a:endParaRPr>
            </a:p>
          </p:txBody>
        </p:sp>
        <p:cxnSp>
          <p:nvCxnSpPr>
            <p:cNvPr id="43" name="AutoShape 32"/>
            <p:cNvCxnSpPr>
              <a:cxnSpLocks noChangeShapeType="1"/>
            </p:cNvCxnSpPr>
            <p:nvPr/>
          </p:nvCxnSpPr>
          <p:spPr bwMode="auto">
            <a:xfrm flipV="1">
              <a:off x="4094513" y="2643253"/>
              <a:ext cx="808" cy="699366"/>
            </a:xfrm>
            <a:prstGeom prst="straightConnector1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  <p:cxnSp>
          <p:nvCxnSpPr>
            <p:cNvPr id="47" name="AutoShape 33"/>
            <p:cNvCxnSpPr>
              <a:cxnSpLocks noChangeShapeType="1"/>
            </p:cNvCxnSpPr>
            <p:nvPr/>
          </p:nvCxnSpPr>
          <p:spPr bwMode="auto">
            <a:xfrm flipV="1">
              <a:off x="4094513" y="3864744"/>
              <a:ext cx="0" cy="221490"/>
            </a:xfrm>
            <a:prstGeom prst="straightConnector1">
              <a:avLst/>
            </a:prstGeom>
            <a:noFill/>
            <a:ln w="22225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</p:spPr>
        </p:cxn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5400000">
              <a:off x="1817703" y="2024811"/>
              <a:ext cx="701623" cy="6547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B1F832"/>
                </a:clrFrom>
                <a:clrTo>
                  <a:srgbClr val="B1F83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7874" y="2346701"/>
              <a:ext cx="400050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B1F832"/>
                </a:clrFrom>
                <a:clrTo>
                  <a:srgbClr val="B1F83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31990" y="1936734"/>
              <a:ext cx="400050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80006" y="992089"/>
              <a:ext cx="844049" cy="42068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6" name="Text Box 24"/>
            <p:cNvSpPr txBox="1">
              <a:spLocks noChangeArrowheads="1"/>
            </p:cNvSpPr>
            <p:nvPr/>
          </p:nvSpPr>
          <p:spPr bwMode="auto">
            <a:xfrm>
              <a:off x="3327064" y="1998979"/>
              <a:ext cx="1131900" cy="324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53">
                <a:spcAft>
                  <a:spcPts val="1000"/>
                </a:spcAft>
              </a:pPr>
              <a:r>
                <a:rPr lang="en-GB" sz="1050" b="1" dirty="0" smtClean="0">
                  <a:solidFill>
                    <a:schemeClr val="bg2">
                      <a:lumMod val="40000"/>
                      <a:lumOff val="60000"/>
                    </a:schemeClr>
                  </a:solidFill>
                  <a:latin typeface="Calibri" pitchFamily="34" charset="0"/>
                </a:rPr>
                <a:t>Session ID</a:t>
              </a:r>
              <a:endParaRPr lang="en-US" sz="1600" b="1" dirty="0">
                <a:solidFill>
                  <a:schemeClr val="bg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8" name="AutoShape 9"/>
            <p:cNvSpPr>
              <a:spLocks noChangeArrowheads="1"/>
            </p:cNvSpPr>
            <p:nvPr/>
          </p:nvSpPr>
          <p:spPr bwMode="auto">
            <a:xfrm>
              <a:off x="1643200" y="2409484"/>
              <a:ext cx="1013278" cy="23377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914353">
                <a:spcAft>
                  <a:spcPts val="1000"/>
                </a:spcAft>
              </a:pPr>
              <a:r>
                <a:rPr lang="en-GB" sz="1100" dirty="0" smtClean="0">
                  <a:solidFill>
                    <a:schemeClr val="bg1"/>
                  </a:solidFill>
                  <a:latin typeface="Calibri" pitchFamily="34" charset="0"/>
                </a:rPr>
                <a:t>SSO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44" name="AutoShape 14"/>
            <p:cNvSpPr>
              <a:spLocks noChangeArrowheads="1"/>
            </p:cNvSpPr>
            <p:nvPr/>
          </p:nvSpPr>
          <p:spPr bwMode="auto">
            <a:xfrm>
              <a:off x="663764" y="3864744"/>
              <a:ext cx="1232486" cy="623132"/>
            </a:xfrm>
            <a:prstGeom prst="rect">
              <a:avLst/>
            </a:prstGeom>
            <a:solidFill>
              <a:srgbClr val="3B75A1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38096" tIns="38096" rIns="38096" bIns="38096" anchor="ctr" anchorCtr="0"/>
            <a:lstStyle/>
            <a:p>
              <a:pPr algn="ctr" defTabSz="913957"/>
              <a:r>
                <a:rPr lang="en-GB" sz="1100" b="1" dirty="0">
                  <a:solidFill>
                    <a:schemeClr val="bg1"/>
                  </a:solidFill>
                  <a:latin typeface="Century Gothic" pitchFamily="34" charset="0"/>
                  <a:sym typeface="Helvetica" charset="0"/>
                </a:rPr>
                <a:t>Caplin </a:t>
              </a:r>
              <a:r>
                <a:rPr lang="en-GB" sz="1100" b="1" dirty="0" smtClean="0">
                  <a:solidFill>
                    <a:schemeClr val="bg1"/>
                  </a:solidFill>
                  <a:latin typeface="Century Gothic" pitchFamily="34" charset="0"/>
                  <a:sym typeface="Helvetica" charset="0"/>
                </a:rPr>
                <a:t>Trader</a:t>
              </a:r>
            </a:p>
            <a:p>
              <a:pPr algn="ctr" defTabSz="913957"/>
              <a:r>
                <a:rPr lang="en-GB" sz="1100" b="1" dirty="0" smtClean="0">
                  <a:solidFill>
                    <a:schemeClr val="bg1"/>
                  </a:solidFill>
                  <a:latin typeface="Century Gothic" pitchFamily="34" charset="0"/>
                  <a:sym typeface="Helvetica" charset="0"/>
                </a:rPr>
                <a:t>KeyMaster</a:t>
              </a:r>
              <a:endParaRPr lang="en-US" sz="1100" b="1" dirty="0">
                <a:solidFill>
                  <a:schemeClr val="bg1"/>
                </a:solidFill>
                <a:latin typeface="Century Gothic" pitchFamily="34" charset="0"/>
                <a:sym typeface="Helvetica" charset="0"/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00022" y="3771132"/>
              <a:ext cx="638125" cy="644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49" name="Rectangle 3"/>
          <p:cNvSpPr txBox="1">
            <a:spLocks noChangeArrowheads="1"/>
          </p:cNvSpPr>
          <p:nvPr/>
        </p:nvSpPr>
        <p:spPr>
          <a:xfrm>
            <a:off x="6209345" y="1158922"/>
            <a:ext cx="3934780" cy="4937715"/>
          </a:xfrm>
          <a:prstGeom prst="rect">
            <a:avLst/>
          </a:prstGeom>
        </p:spPr>
        <p:txBody>
          <a:bodyPr/>
          <a:lstStyle/>
          <a:p>
            <a:pPr marR="0" lvl="0" indent="-514324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A844A8"/>
              </a:buClr>
              <a:buSzTx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Myriad Pro" pitchFamily="34" charset="0"/>
              <a:ea typeface="+mn-ea"/>
              <a:cs typeface="+mn-cs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Authentication Architecture</a:t>
            </a:r>
            <a:br>
              <a:rPr lang="en-GB" dirty="0" smtClean="0"/>
            </a:br>
            <a:endParaRPr lang="en-GB" sz="24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40525404"/>
              </p:ext>
            </p:extLst>
          </p:nvPr>
        </p:nvGraphicFramePr>
        <p:xfrm>
          <a:off x="4962525" y="1440395"/>
          <a:ext cx="334327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093151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5004047" y="1640914"/>
            <a:ext cx="3924437" cy="4135019"/>
          </a:xfrm>
        </p:spPr>
        <p:txBody>
          <a:bodyPr lIns="36000" rIns="36000"/>
          <a:lstStyle/>
          <a:p>
            <a:pPr lvl="1" eaLnBrk="1" hangingPunct="1"/>
            <a:endParaRPr lang="en-GB" sz="2000" dirty="0" smtClean="0">
              <a:latin typeface="Myriad Pro"/>
            </a:endParaRPr>
          </a:p>
          <a:p>
            <a:pPr lvl="1" eaLnBrk="1" hangingPunct="1"/>
            <a:endParaRPr lang="en-GB" sz="2000" dirty="0" smtClean="0">
              <a:latin typeface="Myriad Pro"/>
            </a:endParaRPr>
          </a:p>
          <a:p>
            <a:pPr lvl="3" eaLnBrk="1" hangingPunct="1"/>
            <a:endParaRPr lang="en-GB" sz="1600" dirty="0" smtClean="0">
              <a:latin typeface="Myriad Pro"/>
            </a:endParaRP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2480275" y="2399832"/>
            <a:ext cx="562826" cy="481063"/>
          </a:xfrm>
          <a:prstGeom prst="rect">
            <a:avLst/>
          </a:prstGeom>
          <a:solidFill>
            <a:srgbClr val="00B0F0"/>
          </a:solidFill>
          <a:ln w="952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1000"/>
              </a:spcAft>
            </a:pPr>
            <a:endParaRPr lang="en-US" sz="1200" dirty="0">
              <a:solidFill>
                <a:schemeClr val="lt1"/>
              </a:solidFill>
              <a:latin typeface="Myriad Pro"/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480275" y="2399830"/>
            <a:ext cx="562824" cy="483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5" name="AutoShape 9"/>
          <p:cNvSpPr>
            <a:spLocks noChangeArrowheads="1"/>
          </p:cNvSpPr>
          <p:nvPr/>
        </p:nvSpPr>
        <p:spPr bwMode="auto">
          <a:xfrm>
            <a:off x="1574736" y="2399830"/>
            <a:ext cx="642673" cy="51167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043099" y="2093534"/>
            <a:ext cx="1389845" cy="2373761"/>
          </a:xfrm>
          <a:prstGeom prst="rect">
            <a:avLst/>
          </a:prstGeom>
          <a:solidFill>
            <a:srgbClr val="001940"/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798" tIns="50798" rIns="50798" bIns="50798" anchor="ctr"/>
          <a:lstStyle/>
          <a:p>
            <a:endParaRPr lang="en-GB" sz="1600" i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3043099" y="2093534"/>
            <a:ext cx="1389844" cy="24460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Caplin Platform</a:t>
            </a:r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2" name="AutoShape 8"/>
          <p:cNvSpPr>
            <a:spLocks noChangeArrowheads="1"/>
          </p:cNvSpPr>
          <p:nvPr/>
        </p:nvSpPr>
        <p:spPr bwMode="auto">
          <a:xfrm>
            <a:off x="3043099" y="2399831"/>
            <a:ext cx="1389844" cy="48106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ctr"/>
          <a:lstStyle/>
          <a:p>
            <a:pPr algn="ctr"/>
            <a:r>
              <a:rPr lang="en-GB" sz="1100" b="1" dirty="0">
                <a:solidFill>
                  <a:schemeClr val="bg1"/>
                </a:solidFill>
                <a:latin typeface="Century Gothic" pitchFamily="34" charset="0"/>
              </a:rPr>
              <a:t>Liberator A</a:t>
            </a:r>
            <a:endParaRPr lang="en-US" sz="11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378204" y="2399830"/>
            <a:ext cx="1210913" cy="51167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GB" sz="1100" dirty="0">
                <a:solidFill>
                  <a:schemeClr val="bg1"/>
                </a:solidFill>
                <a:latin typeface="Calibri" pitchFamily="34" charset="0"/>
              </a:rPr>
              <a:t>Web </a:t>
            </a:r>
            <a:r>
              <a:rPr lang="en-GB" sz="1100" dirty="0" smtClean="0">
                <a:solidFill>
                  <a:schemeClr val="bg1"/>
                </a:solidFill>
                <a:latin typeface="Calibri" pitchFamily="34" charset="0"/>
              </a:rPr>
              <a:t>server/proxy cluster 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9" name="AutoShape 12"/>
          <p:cNvSpPr>
            <a:spLocks noChangeArrowheads="1"/>
          </p:cNvSpPr>
          <p:nvPr/>
        </p:nvSpPr>
        <p:spPr bwMode="auto">
          <a:xfrm>
            <a:off x="435867" y="3429650"/>
            <a:ext cx="1210913" cy="98787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GB" sz="1100" dirty="0">
                <a:solidFill>
                  <a:schemeClr val="bg1"/>
                </a:solidFill>
                <a:latin typeface="Calibri" pitchFamily="34" charset="0"/>
              </a:rPr>
              <a:t>Application server cluster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AutoShape 16"/>
          <p:cNvSpPr>
            <a:spLocks noChangeArrowheads="1"/>
          </p:cNvSpPr>
          <p:nvPr/>
        </p:nvSpPr>
        <p:spPr bwMode="auto">
          <a:xfrm>
            <a:off x="555419" y="4951249"/>
            <a:ext cx="864938" cy="734642"/>
          </a:xfrm>
          <a:prstGeom prst="flowChartMagneticDisk">
            <a:avLst/>
          </a:prstGeom>
          <a:solidFill>
            <a:srgbClr val="585878"/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 defTabSz="912935">
              <a:defRPr/>
            </a:pPr>
            <a:r>
              <a:rPr lang="en-GB" sz="700" dirty="0">
                <a:solidFill>
                  <a:schemeClr val="lt1"/>
                </a:solidFill>
                <a:latin typeface="Myriad Pro"/>
                <a:sym typeface="Helvetica" charset="0"/>
              </a:rPr>
              <a:t>Database cluster</a:t>
            </a:r>
            <a:endParaRPr lang="en-US" sz="700" dirty="0">
              <a:solidFill>
                <a:schemeClr val="lt1"/>
              </a:solidFill>
              <a:latin typeface="Myriad Pro"/>
              <a:sym typeface="Helvetica" charset="0"/>
            </a:endParaRPr>
          </a:p>
        </p:txBody>
      </p:sp>
      <p:cxnSp>
        <p:nvCxnSpPr>
          <p:cNvPr id="52" name="AutoShape 18"/>
          <p:cNvCxnSpPr>
            <a:cxnSpLocks noChangeShapeType="1"/>
            <a:endCxn id="34" idx="0"/>
          </p:cNvCxnSpPr>
          <p:nvPr/>
        </p:nvCxnSpPr>
        <p:spPr bwMode="auto">
          <a:xfrm rot="5400000">
            <a:off x="2559034" y="2197042"/>
            <a:ext cx="405306" cy="1511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cxnSp>
        <p:nvCxnSpPr>
          <p:cNvPr id="53" name="AutoShape 19"/>
          <p:cNvCxnSpPr>
            <a:cxnSpLocks noChangeShapeType="1"/>
            <a:endCxn id="59" idx="1"/>
          </p:cNvCxnSpPr>
          <p:nvPr/>
        </p:nvCxnSpPr>
        <p:spPr bwMode="auto">
          <a:xfrm rot="5400000">
            <a:off x="1713126" y="2187266"/>
            <a:ext cx="386997" cy="1511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54" name="AutoShape 20"/>
          <p:cNvCxnSpPr>
            <a:cxnSpLocks noChangeShapeType="1"/>
          </p:cNvCxnSpPr>
          <p:nvPr/>
        </p:nvCxnSpPr>
        <p:spPr bwMode="auto">
          <a:xfrm flipV="1">
            <a:off x="987120" y="2911504"/>
            <a:ext cx="769" cy="517588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55" name="AutoShape 21"/>
          <p:cNvCxnSpPr>
            <a:cxnSpLocks noChangeShapeType="1"/>
          </p:cNvCxnSpPr>
          <p:nvPr/>
        </p:nvCxnSpPr>
        <p:spPr bwMode="auto">
          <a:xfrm>
            <a:off x="986352" y="4416963"/>
            <a:ext cx="0" cy="535954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6" name="Text Box 22"/>
          <p:cNvSpPr txBox="1">
            <a:spLocks noChangeArrowheads="1"/>
          </p:cNvSpPr>
          <p:nvPr/>
        </p:nvSpPr>
        <p:spPr bwMode="auto">
          <a:xfrm>
            <a:off x="1707142" y="1729956"/>
            <a:ext cx="1321864" cy="26456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 defTabSz="912935">
              <a:defRPr/>
            </a:pPr>
            <a:r>
              <a:rPr lang="en-GB" sz="1050" b="1" dirty="0">
                <a:solidFill>
                  <a:schemeClr val="lt1"/>
                </a:solidFill>
                <a:latin typeface="Myriad Pro"/>
                <a:sym typeface="Helvetica" charset="0"/>
              </a:rPr>
              <a:t>Clients</a:t>
            </a:r>
            <a:endParaRPr lang="en-US" sz="1050" b="1" dirty="0">
              <a:solidFill>
                <a:schemeClr val="lt1"/>
              </a:solidFill>
              <a:latin typeface="Myriad Pro"/>
              <a:sym typeface="Helvetica" charset="0"/>
            </a:endParaRPr>
          </a:p>
        </p:txBody>
      </p:sp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400000">
            <a:off x="1631723" y="2344128"/>
            <a:ext cx="548293" cy="623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524" y="2651376"/>
            <a:ext cx="380691" cy="28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4975" y="2331001"/>
            <a:ext cx="380691" cy="28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60356" y="1592796"/>
            <a:ext cx="803206" cy="328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3" name="Text Box 24"/>
          <p:cNvSpPr txBox="1">
            <a:spLocks noChangeArrowheads="1"/>
          </p:cNvSpPr>
          <p:nvPr/>
        </p:nvSpPr>
        <p:spPr bwMode="auto">
          <a:xfrm>
            <a:off x="3008356" y="2379644"/>
            <a:ext cx="1077127" cy="25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  <a:spAutoFit/>
          </a:bodyPr>
          <a:lstStyle/>
          <a:p>
            <a:pPr defTabSz="914353">
              <a:spcAft>
                <a:spcPts val="1000"/>
              </a:spcAft>
            </a:pPr>
            <a:r>
              <a:rPr lang="en-GB" sz="105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alibri" pitchFamily="34" charset="0"/>
              </a:rPr>
              <a:t>Session ID</a:t>
            </a:r>
            <a:endParaRPr lang="en-US" sz="16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4" name="AutoShape 9"/>
          <p:cNvSpPr>
            <a:spLocks noChangeArrowheads="1"/>
          </p:cNvSpPr>
          <p:nvPr/>
        </p:nvSpPr>
        <p:spPr bwMode="auto">
          <a:xfrm>
            <a:off x="1405975" y="2700438"/>
            <a:ext cx="964245" cy="1826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GB" sz="1100" dirty="0" smtClean="0">
                <a:solidFill>
                  <a:schemeClr val="bg1"/>
                </a:solidFill>
                <a:latin typeface="Calibri" pitchFamily="34" charset="0"/>
              </a:rPr>
              <a:t>SSO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5" name="AutoShape 14"/>
          <p:cNvSpPr>
            <a:spLocks noChangeArrowheads="1"/>
          </p:cNvSpPr>
          <p:nvPr/>
        </p:nvSpPr>
        <p:spPr bwMode="auto">
          <a:xfrm>
            <a:off x="473935" y="3837671"/>
            <a:ext cx="1172845" cy="486955"/>
          </a:xfrm>
          <a:prstGeom prst="rect">
            <a:avLst/>
          </a:prstGeom>
          <a:solidFill>
            <a:srgbClr val="3B75A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8096" tIns="38096" rIns="38096" bIns="38096" anchor="ctr" anchorCtr="0"/>
          <a:lstStyle/>
          <a:p>
            <a:pPr algn="ctr" defTabSz="913957"/>
            <a:r>
              <a:rPr lang="en-GB" sz="1100" b="1" dirty="0">
                <a:solidFill>
                  <a:schemeClr val="bg1"/>
                </a:solidFill>
                <a:latin typeface="Century Gothic" pitchFamily="34" charset="0"/>
                <a:sym typeface="Helvetica" charset="0"/>
              </a:rPr>
              <a:t>Caplin </a:t>
            </a:r>
            <a:r>
              <a:rPr lang="en-GB" sz="1100" b="1" dirty="0" smtClean="0">
                <a:solidFill>
                  <a:schemeClr val="bg1"/>
                </a:solidFill>
                <a:latin typeface="Century Gothic" pitchFamily="34" charset="0"/>
                <a:sym typeface="Helvetica" charset="0"/>
              </a:rPr>
              <a:t>Trader</a:t>
            </a:r>
          </a:p>
          <a:p>
            <a:pPr algn="ctr" defTabSz="913957"/>
            <a:r>
              <a:rPr lang="en-GB" sz="1100" b="1" dirty="0" smtClean="0">
                <a:solidFill>
                  <a:schemeClr val="bg1"/>
                </a:solidFill>
                <a:latin typeface="Century Gothic" pitchFamily="34" charset="0"/>
                <a:sym typeface="Helvetica" charset="0"/>
              </a:rPr>
              <a:t>KeyMaster</a:t>
            </a:r>
            <a:endParaRPr lang="en-US" sz="1100" b="1" dirty="0">
              <a:solidFill>
                <a:schemeClr val="bg1"/>
              </a:solidFill>
              <a:latin typeface="Century Gothic" pitchFamily="34" charset="0"/>
              <a:sym typeface="Helvetica" charset="0"/>
            </a:endParaRPr>
          </a:p>
        </p:txBody>
      </p:sp>
      <p:pic>
        <p:nvPicPr>
          <p:cNvPr id="66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5208" y="3764516"/>
            <a:ext cx="607246" cy="503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7" name="AutoShape 8"/>
          <p:cNvSpPr>
            <a:spLocks noChangeArrowheads="1"/>
          </p:cNvSpPr>
          <p:nvPr/>
        </p:nvSpPr>
        <p:spPr bwMode="auto">
          <a:xfrm>
            <a:off x="2480605" y="3245803"/>
            <a:ext cx="562826" cy="481063"/>
          </a:xfrm>
          <a:prstGeom prst="rect">
            <a:avLst/>
          </a:prstGeom>
          <a:solidFill>
            <a:srgbClr val="00B0F0"/>
          </a:solidFill>
          <a:ln w="952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1000"/>
              </a:spcAft>
            </a:pPr>
            <a:endParaRPr lang="en-US" sz="1200" dirty="0">
              <a:solidFill>
                <a:schemeClr val="lt1"/>
              </a:solidFill>
              <a:latin typeface="Myriad Pro"/>
            </a:endParaRPr>
          </a:p>
        </p:txBody>
      </p:sp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480605" y="3245801"/>
            <a:ext cx="562824" cy="483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9" name="AutoShape 8"/>
          <p:cNvSpPr>
            <a:spLocks noChangeArrowheads="1"/>
          </p:cNvSpPr>
          <p:nvPr/>
        </p:nvSpPr>
        <p:spPr bwMode="auto">
          <a:xfrm>
            <a:off x="3043429" y="3245802"/>
            <a:ext cx="1389844" cy="48106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ctr"/>
          <a:lstStyle/>
          <a:p>
            <a:pPr algn="ctr"/>
            <a:r>
              <a:rPr lang="en-GB" sz="1100" b="1" dirty="0">
                <a:solidFill>
                  <a:schemeClr val="bg1"/>
                </a:solidFill>
                <a:latin typeface="Century Gothic" pitchFamily="34" charset="0"/>
              </a:rPr>
              <a:t>Liberator B</a:t>
            </a:r>
            <a:endParaRPr lang="en-US" sz="11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7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5305" y="3176972"/>
            <a:ext cx="380691" cy="28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Text Box 24"/>
          <p:cNvSpPr txBox="1">
            <a:spLocks noChangeArrowheads="1"/>
          </p:cNvSpPr>
          <p:nvPr/>
        </p:nvSpPr>
        <p:spPr bwMode="auto">
          <a:xfrm>
            <a:off x="3008686" y="3225615"/>
            <a:ext cx="1077127" cy="25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  <a:spAutoFit/>
          </a:bodyPr>
          <a:lstStyle/>
          <a:p>
            <a:pPr defTabSz="914353">
              <a:spcAft>
                <a:spcPts val="1000"/>
              </a:spcAft>
            </a:pPr>
            <a:r>
              <a:rPr lang="en-GB" sz="105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alibri" pitchFamily="34" charset="0"/>
              </a:rPr>
              <a:t>Session ID</a:t>
            </a:r>
            <a:endParaRPr lang="en-US" sz="16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2" name="AutoShape 8"/>
          <p:cNvSpPr>
            <a:spLocks noChangeArrowheads="1"/>
          </p:cNvSpPr>
          <p:nvPr/>
        </p:nvSpPr>
        <p:spPr bwMode="auto">
          <a:xfrm>
            <a:off x="2480277" y="4056343"/>
            <a:ext cx="562826" cy="481063"/>
          </a:xfrm>
          <a:prstGeom prst="rect">
            <a:avLst/>
          </a:prstGeom>
          <a:solidFill>
            <a:srgbClr val="00B0F0"/>
          </a:solidFill>
          <a:ln w="952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1000"/>
              </a:spcAft>
            </a:pPr>
            <a:endParaRPr lang="en-US" sz="1200" dirty="0">
              <a:solidFill>
                <a:schemeClr val="lt1"/>
              </a:solidFill>
              <a:latin typeface="Myriad Pro"/>
            </a:endParaRPr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480277" y="4056341"/>
            <a:ext cx="562824" cy="483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" name="AutoShape 8"/>
          <p:cNvSpPr>
            <a:spLocks noChangeArrowheads="1"/>
          </p:cNvSpPr>
          <p:nvPr/>
        </p:nvSpPr>
        <p:spPr bwMode="auto">
          <a:xfrm>
            <a:off x="3043101" y="4056342"/>
            <a:ext cx="1389844" cy="48106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ctr"/>
          <a:lstStyle/>
          <a:p>
            <a:pPr algn="ctr"/>
            <a:r>
              <a:rPr lang="en-GB" sz="1100" b="1" dirty="0">
                <a:solidFill>
                  <a:schemeClr val="bg1"/>
                </a:solidFill>
                <a:latin typeface="Century Gothic" pitchFamily="34" charset="0"/>
              </a:rPr>
              <a:t>Liberator</a:t>
            </a:r>
            <a:r>
              <a:rPr lang="en-GB" sz="1100" b="1" dirty="0">
                <a:solidFill>
                  <a:schemeClr val="lt1"/>
                </a:solidFill>
                <a:latin typeface="Century Gothic" panose="020B0502020202020204" pitchFamily="34" charset="0"/>
                <a:cs typeface="Myriad Pro"/>
              </a:rPr>
              <a:t> </a:t>
            </a:r>
            <a:r>
              <a:rPr lang="en-GB" sz="1100" b="1" dirty="0" smtClean="0">
                <a:solidFill>
                  <a:schemeClr val="lt1"/>
                </a:solidFill>
                <a:latin typeface="Century Gothic" panose="020B0502020202020204" pitchFamily="34" charset="0"/>
                <a:cs typeface="Myriad Pro"/>
              </a:rPr>
              <a:t>C</a:t>
            </a:r>
            <a:endParaRPr lang="en-US" sz="1100" b="1" dirty="0">
              <a:solidFill>
                <a:schemeClr val="lt1"/>
              </a:solidFill>
              <a:latin typeface="Century Gothic" panose="020B0502020202020204" pitchFamily="34" charset="0"/>
              <a:cs typeface="Myriad Pro"/>
            </a:endParaRPr>
          </a:p>
        </p:txBody>
      </p:sp>
      <p:pic>
        <p:nvPicPr>
          <p:cNvPr id="75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4977" y="3987512"/>
            <a:ext cx="380691" cy="28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Text Box 24"/>
          <p:cNvSpPr txBox="1">
            <a:spLocks noChangeArrowheads="1"/>
          </p:cNvSpPr>
          <p:nvPr/>
        </p:nvSpPr>
        <p:spPr bwMode="auto">
          <a:xfrm>
            <a:off x="3008358" y="4036155"/>
            <a:ext cx="1077127" cy="25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  <a:spAutoFit/>
          </a:bodyPr>
          <a:lstStyle/>
          <a:p>
            <a:pPr defTabSz="914353">
              <a:spcAft>
                <a:spcPts val="1000"/>
              </a:spcAft>
            </a:pPr>
            <a:r>
              <a:rPr lang="en-GB" sz="105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alibri" pitchFamily="34" charset="0"/>
              </a:rPr>
              <a:t>Session ID</a:t>
            </a:r>
            <a:endParaRPr lang="en-US" sz="16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609600" y="4270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Failover Security</a:t>
            </a:r>
            <a:endParaRPr lang="en-GB" sz="24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84529127"/>
              </p:ext>
            </p:extLst>
          </p:nvPr>
        </p:nvGraphicFramePr>
        <p:xfrm>
          <a:off x="5241040" y="1810478"/>
          <a:ext cx="3340985" cy="3084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6460255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634" y="1602376"/>
            <a:ext cx="4000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406400" y="4856316"/>
            <a:ext cx="1451435" cy="307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US" sz="1200" dirty="0" smtClean="0">
                <a:solidFill>
                  <a:schemeClr val="bg1"/>
                </a:solidFill>
              </a:rPr>
              <a:t>Signed certificate Request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9" name="AutoShape 19"/>
          <p:cNvCxnSpPr>
            <a:cxnSpLocks noChangeShapeType="1"/>
            <a:stCxn id="12" idx="0"/>
            <a:endCxn id="28" idx="2"/>
          </p:cNvCxnSpPr>
          <p:nvPr/>
        </p:nvCxnSpPr>
        <p:spPr bwMode="auto">
          <a:xfrm rot="5400000" flipH="1" flipV="1">
            <a:off x="1774320" y="2537270"/>
            <a:ext cx="1035958" cy="1588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556466" y="2981230"/>
            <a:ext cx="1160231" cy="3818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US" sz="1200" dirty="0" smtClean="0">
                <a:solidFill>
                  <a:schemeClr val="bg1"/>
                </a:solidFill>
              </a:rPr>
              <a:t>Certificate Authority certificates </a:t>
            </a:r>
          </a:p>
        </p:txBody>
      </p:sp>
      <p:pic>
        <p:nvPicPr>
          <p:cNvPr id="59396" name="Picture 4" descr="http://quira.co.uk/software/images/verisig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760" y="2522920"/>
            <a:ext cx="803286" cy="439130"/>
          </a:xfrm>
          <a:prstGeom prst="rect">
            <a:avLst/>
          </a:prstGeom>
          <a:noFill/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3564" y="2342738"/>
            <a:ext cx="4000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1F832"/>
              </a:clrFrom>
              <a:clrTo>
                <a:srgbClr val="B1F8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625" y="4516394"/>
            <a:ext cx="4000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406400" y="1844299"/>
            <a:ext cx="1451435" cy="307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US" sz="1200" dirty="0" smtClean="0">
                <a:solidFill>
                  <a:schemeClr val="bg1"/>
                </a:solidFill>
              </a:rPr>
              <a:t> Intermediate certificates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25" name="AutoShape 19"/>
          <p:cNvCxnSpPr>
            <a:cxnSpLocks noChangeShapeType="1"/>
            <a:stCxn id="12" idx="2"/>
            <a:endCxn id="39" idx="0"/>
          </p:cNvCxnSpPr>
          <p:nvPr/>
        </p:nvCxnSpPr>
        <p:spPr bwMode="auto">
          <a:xfrm rot="16200000" flipH="1">
            <a:off x="1765546" y="4197596"/>
            <a:ext cx="1054301" cy="794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9808" y="3762952"/>
            <a:ext cx="248434" cy="25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AutoShape 9"/>
          <p:cNvSpPr>
            <a:spLocks noChangeArrowheads="1"/>
          </p:cNvSpPr>
          <p:nvPr/>
        </p:nvSpPr>
        <p:spPr bwMode="auto">
          <a:xfrm>
            <a:off x="371480" y="4044129"/>
            <a:ext cx="1451435" cy="307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US" sz="1200" dirty="0" smtClean="0">
                <a:solidFill>
                  <a:schemeClr val="bg1"/>
                </a:solidFill>
              </a:rPr>
              <a:t>Private key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AutoShape 9"/>
          <p:cNvSpPr>
            <a:spLocks noChangeArrowheads="1"/>
          </p:cNvSpPr>
          <p:nvPr/>
        </p:nvSpPr>
        <p:spPr bwMode="auto">
          <a:xfrm>
            <a:off x="161930" y="5775934"/>
            <a:ext cx="1451435" cy="307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ctr" defTabSz="914353">
              <a:spcAft>
                <a:spcPts val="1000"/>
              </a:spcAft>
            </a:pPr>
            <a:r>
              <a:rPr lang="en-US" sz="1200" dirty="0" smtClean="0"/>
              <a:t>Pass phrase</a:t>
            </a:r>
            <a:endParaRPr lang="en-US" sz="1200" dirty="0"/>
          </a:p>
        </p:txBody>
      </p:sp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9123" y="5503156"/>
            <a:ext cx="40005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1597757" y="3055249"/>
            <a:ext cx="1389083" cy="61559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ctr"/>
          <a:lstStyle/>
          <a:p>
            <a:pPr algn="ctr"/>
            <a:r>
              <a:rPr lang="en-GB" sz="1200" dirty="0">
                <a:solidFill>
                  <a:schemeClr val="lt1"/>
                </a:solidFill>
                <a:latin typeface="+mn-lt"/>
                <a:cs typeface="Myriad Pro"/>
              </a:rPr>
              <a:t>Liberator </a:t>
            </a:r>
            <a:endParaRPr lang="en-US" sz="1200" dirty="0">
              <a:solidFill>
                <a:schemeClr val="lt1"/>
              </a:solidFill>
              <a:latin typeface="+mn-lt"/>
              <a:cs typeface="Myriad Pro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1597757" y="1680737"/>
            <a:ext cx="1389083" cy="33855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 defTabSz="912935">
              <a:defRPr/>
            </a:pPr>
            <a:r>
              <a:rPr lang="en-GB" sz="1100" b="1" dirty="0">
                <a:solidFill>
                  <a:schemeClr val="lt1"/>
                </a:solidFill>
                <a:latin typeface="Myriad Pro"/>
                <a:sym typeface="Helvetica" charset="0"/>
              </a:rPr>
              <a:t>Clients</a:t>
            </a:r>
            <a:endParaRPr lang="en-US" sz="1100" b="1" dirty="0">
              <a:solidFill>
                <a:schemeClr val="lt1"/>
              </a:solidFill>
              <a:latin typeface="Myriad Pro"/>
              <a:sym typeface="Helvetica" charset="0"/>
            </a:endParaRP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1598551" y="4725144"/>
            <a:ext cx="1389083" cy="61559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ctr"/>
          <a:lstStyle/>
          <a:p>
            <a:pPr algn="ctr"/>
            <a:r>
              <a:rPr lang="en-GB" sz="1200" dirty="0" smtClean="0">
                <a:solidFill>
                  <a:schemeClr val="lt1"/>
                </a:solidFill>
                <a:latin typeface="+mn-lt"/>
                <a:cs typeface="Myriad Pro"/>
              </a:rPr>
              <a:t>DataSources</a:t>
            </a:r>
            <a:endParaRPr lang="en-US" sz="1200" dirty="0">
              <a:solidFill>
                <a:schemeClr val="lt1"/>
              </a:solidFill>
              <a:latin typeface="+mn-lt"/>
              <a:cs typeface="Myriad Pro"/>
            </a:endParaRPr>
          </a:p>
        </p:txBody>
      </p:sp>
      <p:cxnSp>
        <p:nvCxnSpPr>
          <p:cNvPr id="45" name="AutoShape 10"/>
          <p:cNvCxnSpPr>
            <a:cxnSpLocks noChangeShapeType="1"/>
          </p:cNvCxnSpPr>
          <p:nvPr/>
        </p:nvCxnSpPr>
        <p:spPr bwMode="auto">
          <a:xfrm>
            <a:off x="1596962" y="4185084"/>
            <a:ext cx="1662976" cy="1588"/>
          </a:xfrm>
          <a:prstGeom prst="straightConnector1">
            <a:avLst/>
          </a:prstGeom>
          <a:noFill/>
          <a:ln w="31750">
            <a:solidFill>
              <a:srgbClr val="813911"/>
            </a:solidFill>
            <a:prstDash val="sysDot"/>
            <a:round/>
            <a:headEnd/>
            <a:tailEnd/>
          </a:ln>
        </p:spPr>
      </p:cxnSp>
      <p:cxnSp>
        <p:nvCxnSpPr>
          <p:cNvPr id="46" name="AutoShape 17"/>
          <p:cNvCxnSpPr>
            <a:cxnSpLocks noChangeShapeType="1"/>
          </p:cNvCxnSpPr>
          <p:nvPr/>
        </p:nvCxnSpPr>
        <p:spPr bwMode="auto">
          <a:xfrm flipV="1">
            <a:off x="1597757" y="2655711"/>
            <a:ext cx="1662181" cy="7568"/>
          </a:xfrm>
          <a:prstGeom prst="straightConnector1">
            <a:avLst/>
          </a:prstGeom>
          <a:noFill/>
          <a:ln w="31750">
            <a:solidFill>
              <a:srgbClr val="813911"/>
            </a:solidFill>
            <a:prstDash val="sysDot"/>
            <a:round/>
            <a:headEnd/>
            <a:tailEnd/>
          </a:ln>
        </p:spPr>
      </p:cxnSp>
      <p:sp>
        <p:nvSpPr>
          <p:cNvPr id="47" name="Text Box 25"/>
          <p:cNvSpPr txBox="1">
            <a:spLocks noChangeArrowheads="1"/>
          </p:cNvSpPr>
          <p:nvPr/>
        </p:nvSpPr>
        <p:spPr bwMode="auto">
          <a:xfrm>
            <a:off x="3135356" y="2342738"/>
            <a:ext cx="1181902" cy="58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1600" dirty="0">
                <a:solidFill>
                  <a:srgbClr val="C07200"/>
                </a:solidFill>
                <a:latin typeface="Calibri" pitchFamily="34" charset="0"/>
              </a:rPr>
              <a:t>RTTP (HTTPS)</a:t>
            </a:r>
            <a:endParaRPr lang="en-US" sz="2800" dirty="0">
              <a:solidFill>
                <a:srgbClr val="C07200"/>
              </a:solidFill>
            </a:endParaRPr>
          </a:p>
        </p:txBody>
      </p:sp>
      <p:sp>
        <p:nvSpPr>
          <p:cNvPr id="48" name="Text Box 25"/>
          <p:cNvSpPr txBox="1">
            <a:spLocks noChangeArrowheads="1"/>
          </p:cNvSpPr>
          <p:nvPr/>
        </p:nvSpPr>
        <p:spPr bwMode="auto">
          <a:xfrm>
            <a:off x="3131041" y="3892705"/>
            <a:ext cx="1311031" cy="95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1600" dirty="0" smtClean="0">
                <a:solidFill>
                  <a:srgbClr val="C07200"/>
                </a:solidFill>
                <a:latin typeface="Calibri" pitchFamily="34" charset="0"/>
              </a:rPr>
              <a:t>DataSource (TCP/IP)</a:t>
            </a:r>
          </a:p>
          <a:p>
            <a:pPr defTabSz="914212">
              <a:spcAft>
                <a:spcPts val="1000"/>
              </a:spcAft>
            </a:pPr>
            <a:r>
              <a:rPr lang="en-GB" sz="1600" dirty="0" smtClean="0">
                <a:solidFill>
                  <a:srgbClr val="C07200"/>
                </a:solidFill>
                <a:latin typeface="Calibri" pitchFamily="34" charset="0"/>
              </a:rPr>
              <a:t>SSL optional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609600" y="4270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Transport Security</a:t>
            </a:r>
            <a:endParaRPr lang="en-GB" sz="2400" dirty="0"/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3504787354"/>
              </p:ext>
            </p:extLst>
          </p:nvPr>
        </p:nvGraphicFramePr>
        <p:xfrm>
          <a:off x="4724400" y="1680737"/>
          <a:ext cx="3914775" cy="3182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806890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Entitlement Architecture</a:t>
            </a:r>
            <a:endParaRPr lang="en-GB" sz="2400" dirty="0"/>
          </a:p>
        </p:txBody>
      </p:sp>
      <p:cxnSp>
        <p:nvCxnSpPr>
          <p:cNvPr id="19" name="AutoShape 19"/>
          <p:cNvCxnSpPr>
            <a:cxnSpLocks noChangeShapeType="1"/>
            <a:stCxn id="12" idx="0"/>
            <a:endCxn id="28" idx="2"/>
          </p:cNvCxnSpPr>
          <p:nvPr/>
        </p:nvCxnSpPr>
        <p:spPr bwMode="auto">
          <a:xfrm rot="5400000" flipH="1" flipV="1">
            <a:off x="1551862" y="2166203"/>
            <a:ext cx="1035958" cy="1588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 type="triangle"/>
            <a:tailEnd type="triangle" w="med" len="med"/>
          </a:ln>
        </p:spPr>
      </p:cxn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1375299" y="2684182"/>
            <a:ext cx="1389083" cy="61559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t"/>
          <a:lstStyle/>
          <a:p>
            <a:pPr algn="ctr"/>
            <a:r>
              <a:rPr lang="en-GB" sz="1200" dirty="0" smtClean="0">
                <a:solidFill>
                  <a:schemeClr val="lt1"/>
                </a:solidFill>
                <a:latin typeface="+mn-lt"/>
                <a:cs typeface="Myriad Pro"/>
              </a:rPr>
              <a:t>Liberator</a:t>
            </a:r>
          </a:p>
          <a:p>
            <a:pPr algn="ctr"/>
            <a:endParaRPr lang="en-GB" sz="800" dirty="0" smtClean="0">
              <a:cs typeface="Myriad Pro"/>
            </a:endParaRPr>
          </a:p>
          <a:p>
            <a:pPr algn="ctr"/>
            <a:r>
              <a:rPr lang="en-GB" sz="800" dirty="0" smtClean="0">
                <a:cs typeface="Myriad Pro"/>
              </a:rPr>
              <a:t>Auth Module</a:t>
            </a:r>
            <a:r>
              <a:rPr lang="en-GB" sz="1200" dirty="0" smtClean="0">
                <a:solidFill>
                  <a:schemeClr val="lt1"/>
                </a:solidFill>
                <a:latin typeface="+mn-lt"/>
                <a:cs typeface="Myriad Pro"/>
              </a:rPr>
              <a:t> </a:t>
            </a:r>
            <a:endParaRPr lang="en-US" sz="1200" dirty="0">
              <a:solidFill>
                <a:schemeClr val="lt1"/>
              </a:solidFill>
              <a:latin typeface="+mn-lt"/>
              <a:cs typeface="Myriad Pro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1375299" y="1309670"/>
            <a:ext cx="1389083" cy="33855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 defTabSz="912935">
              <a:defRPr/>
            </a:pPr>
            <a:r>
              <a:rPr lang="en-GB" sz="1100" b="1" dirty="0">
                <a:solidFill>
                  <a:schemeClr val="lt1"/>
                </a:solidFill>
                <a:latin typeface="Myriad Pro"/>
                <a:sym typeface="Helvetica" charset="0"/>
              </a:rPr>
              <a:t>Clients</a:t>
            </a:r>
            <a:endParaRPr lang="en-US" sz="1100" b="1" dirty="0">
              <a:solidFill>
                <a:schemeClr val="lt1"/>
              </a:solidFill>
              <a:latin typeface="Myriad Pro"/>
              <a:sym typeface="Helvetica" charset="0"/>
            </a:endParaRP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1376094" y="4354077"/>
            <a:ext cx="1389083" cy="615594"/>
          </a:xfrm>
          <a:prstGeom prst="rect">
            <a:avLst/>
          </a:prstGeom>
          <a:solidFill>
            <a:srgbClr val="3B75A1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rtlCol="0" anchor="ctr"/>
          <a:lstStyle/>
          <a:p>
            <a:pPr algn="ctr"/>
            <a:r>
              <a:rPr lang="en-GB" sz="1200" dirty="0" smtClean="0">
                <a:solidFill>
                  <a:schemeClr val="lt1"/>
                </a:solidFill>
                <a:latin typeface="+mn-lt"/>
                <a:cs typeface="Myriad Pro"/>
              </a:rPr>
              <a:t>Permissions DataSource</a:t>
            </a:r>
            <a:endParaRPr lang="en-US" sz="1200" dirty="0">
              <a:solidFill>
                <a:schemeClr val="lt1"/>
              </a:solidFill>
              <a:latin typeface="+mn-lt"/>
              <a:cs typeface="Myriad Pro"/>
            </a:endParaRPr>
          </a:p>
        </p:txBody>
      </p:sp>
      <p:sp>
        <p:nvSpPr>
          <p:cNvPr id="26" name="AutoShape 16"/>
          <p:cNvSpPr>
            <a:spLocks noChangeArrowheads="1"/>
          </p:cNvSpPr>
          <p:nvPr/>
        </p:nvSpPr>
        <p:spPr bwMode="auto">
          <a:xfrm>
            <a:off x="2447989" y="2942492"/>
            <a:ext cx="260982" cy="336442"/>
          </a:xfrm>
          <a:prstGeom prst="flowChartMagneticDisk">
            <a:avLst/>
          </a:prstGeom>
          <a:solidFill>
            <a:srgbClr val="585878"/>
          </a:solidFill>
          <a:ln w="9525">
            <a:solidFill>
              <a:schemeClr val="accent2">
                <a:lumMod val="75000"/>
              </a:schemeClr>
            </a:solidFill>
          </a:ln>
          <a:effectLst>
            <a:outerShdw blurRad="139700" dist="1397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 defTabSz="912935">
              <a:defRPr/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Myriad Pro"/>
              <a:sym typeface="Helvetica" charset="0"/>
            </a:endParaRPr>
          </a:p>
        </p:txBody>
      </p:sp>
      <p:cxnSp>
        <p:nvCxnSpPr>
          <p:cNvPr id="25" name="AutoShape 19"/>
          <p:cNvCxnSpPr>
            <a:cxnSpLocks noChangeShapeType="1"/>
          </p:cNvCxnSpPr>
          <p:nvPr/>
        </p:nvCxnSpPr>
        <p:spPr bwMode="auto">
          <a:xfrm rot="16200000" flipV="1">
            <a:off x="1998046" y="3802218"/>
            <a:ext cx="1103720" cy="2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1699334" y="3695552"/>
            <a:ext cx="1412203" cy="246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Myriad Pro"/>
              </a:rPr>
              <a:t>Entitlements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Myriad Pro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637534" y="3761735"/>
            <a:ext cx="108012" cy="12429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34002" y="3057933"/>
            <a:ext cx="108012" cy="12429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 bwMode="auto">
          <a:xfrm>
            <a:off x="2203390" y="1769594"/>
            <a:ext cx="1644921" cy="85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45718" rIns="36000" bIns="45718" numCol="1" anchor="t" anchorCtr="0" compatLnSpc="1">
            <a:prstTxWarp prst="textNoShape">
              <a:avLst/>
            </a:prstTxWarp>
          </a:bodyPr>
          <a:lstStyle/>
          <a:p>
            <a:pPr marL="342882" marR="0" lvl="0" indent="-342882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44A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Myriad Pro"/>
              </a:rPr>
              <a:t>Logins</a:t>
            </a:r>
          </a:p>
          <a:p>
            <a:pPr marL="342882" marR="0" lvl="0" indent="-342882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44A8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GB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yriad Pro"/>
              </a:rPr>
              <a:t>Subscriptions</a:t>
            </a:r>
          </a:p>
          <a:p>
            <a:pPr marL="342882" marR="0" lvl="0" indent="-342882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44A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Myriad Pro"/>
              </a:rPr>
              <a:t>Contributions</a:t>
            </a:r>
            <a:endParaRPr kumimoji="0" lang="en-GB" sz="10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auto">
          <a:xfrm>
            <a:off x="1663329" y="5404866"/>
            <a:ext cx="832573" cy="580418"/>
          </a:xfrm>
          <a:prstGeom prst="flowChartMagneticDisk">
            <a:avLst/>
          </a:prstGeom>
          <a:solidFill>
            <a:srgbClr val="585878"/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 defTabSz="912935">
              <a:defRPr/>
            </a:pPr>
            <a:r>
              <a:rPr 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yriad Pro"/>
                <a:sym typeface="Helvetica" charset="0"/>
              </a:rPr>
              <a:t>External System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Myriad Pro"/>
              <a:sym typeface="Helvetica" charset="0"/>
            </a:endParaRPr>
          </a:p>
        </p:txBody>
      </p:sp>
      <p:cxnSp>
        <p:nvCxnSpPr>
          <p:cNvPr id="51" name="AutoShape 19"/>
          <p:cNvCxnSpPr>
            <a:cxnSpLocks noChangeShapeType="1"/>
            <a:stCxn id="50" idx="1"/>
            <a:endCxn id="39" idx="2"/>
          </p:cNvCxnSpPr>
          <p:nvPr/>
        </p:nvCxnSpPr>
        <p:spPr bwMode="auto">
          <a:xfrm flipH="1" flipV="1">
            <a:off x="2070636" y="4969671"/>
            <a:ext cx="8980" cy="435195"/>
          </a:xfrm>
          <a:prstGeom prst="straightConnector1">
            <a:avLst/>
          </a:prstGeom>
          <a:noFill/>
          <a:ln w="22225">
            <a:solidFill>
              <a:schemeClr val="bg1">
                <a:lumMod val="65000"/>
              </a:schemeClr>
            </a:solidFill>
            <a:prstDash val="sysDash"/>
            <a:round/>
            <a:headEnd/>
            <a:tailEnd type="triangle" w="med" len="med"/>
          </a:ln>
        </p:spPr>
      </p:cxnSp>
      <p:sp>
        <p:nvSpPr>
          <p:cNvPr id="58" name="Text Box 25"/>
          <p:cNvSpPr txBox="1">
            <a:spLocks noChangeArrowheads="1"/>
          </p:cNvSpPr>
          <p:nvPr/>
        </p:nvSpPr>
        <p:spPr bwMode="auto">
          <a:xfrm>
            <a:off x="2203390" y="5004776"/>
            <a:ext cx="1412203" cy="40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1" tIns="45711" rIns="91421" bIns="45711" numCol="1" anchor="t" anchorCtr="0" compatLnSpc="1">
            <a:prstTxWarp prst="textNoShape">
              <a:avLst/>
            </a:prstTxWarp>
            <a:spAutoFit/>
          </a:bodyPr>
          <a:lstStyle/>
          <a:p>
            <a:pPr defTabSz="914212">
              <a:spcAft>
                <a:spcPts val="1000"/>
              </a:spcAft>
            </a:pPr>
            <a:r>
              <a:rPr lang="en-GB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Myriad Pro"/>
              </a:rPr>
              <a:t>Proprietary integration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Myriad Pro"/>
            </a:endParaRPr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3617130540"/>
              </p:ext>
            </p:extLst>
          </p:nvPr>
        </p:nvGraphicFramePr>
        <p:xfrm>
          <a:off x="3857625" y="1500297"/>
          <a:ext cx="38099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721268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Implementation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Clocks need to be the same 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Java version needs to be the same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r>
              <a:rPr lang="en-US" sz="2800" b="1" dirty="0" smtClean="0"/>
              <a:t>Generate your own keys!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5273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28425</TotalTime>
  <Words>286</Words>
  <Application>Microsoft Office PowerPoint</Application>
  <PresentationFormat>On-screen Show (4:3)</PresentationFormat>
  <Paragraphs>113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4-3-pp-pres</vt:lpstr>
      <vt:lpstr>Single Sign On</vt:lpstr>
      <vt:lpstr>KeyMaster</vt:lpstr>
      <vt:lpstr>Single Sign On Process</vt:lpstr>
      <vt:lpstr>PowerPoint Presentation</vt:lpstr>
      <vt:lpstr>PowerPoint Presentation</vt:lpstr>
      <vt:lpstr>PowerPoint Presentation</vt:lpstr>
      <vt:lpstr>Entitlement Architecture</vt:lpstr>
      <vt:lpstr>Implementation</vt:lpstr>
    </vt:vector>
  </TitlesOfParts>
  <Company>Caplin Systems Ltd.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 for 4:3 aspect ratio</dc:title>
  <dc:creator>Mark Cossey</dc:creator>
  <cp:lastModifiedBy>Ruth Schembri</cp:lastModifiedBy>
  <cp:revision>389</cp:revision>
  <cp:lastPrinted>2013-04-26T16:01:50Z</cp:lastPrinted>
  <dcterms:created xsi:type="dcterms:W3CDTF">2012-07-09T10:09:59Z</dcterms:created>
  <dcterms:modified xsi:type="dcterms:W3CDTF">2013-11-05T06:22:13Z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